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92000"/>
  <p:notesSz cx="6858000" cy="9144000"/>
  <p:embeddedFontLst>
    <p:embeddedFont>
      <p:font typeface="Montserrat SemiBold"/>
      <p:regular r:id="rId17"/>
      <p:bold r:id="rId18"/>
      <p:italic r:id="rId19"/>
      <p:boldItalic r:id="rId20"/>
    </p:embeddedFont>
    <p:embeddedFont>
      <p:font typeface="Oswald Medium"/>
      <p:regular r:id="rId21"/>
      <p:bold r:id="rId22"/>
    </p:embeddedFont>
    <p:embeddedFont>
      <p:font typeface="Montserrat Black"/>
      <p:bold r:id="rId23"/>
      <p:boldItalic r:id="rId24"/>
    </p:embeddedFont>
    <p:embeddedFont>
      <p:font typeface="Montserrat"/>
      <p:regular r:id="rId25"/>
      <p:bold r:id="rId26"/>
      <p:italic r:id="rId27"/>
      <p:boldItalic r:id="rId28"/>
    </p:embeddedFont>
    <p:embeddedFont>
      <p:font typeface="Montserrat Medium"/>
      <p:regular r:id="rId29"/>
      <p:bold r:id="rId30"/>
      <p:italic r:id="rId31"/>
      <p:boldItalic r:id="rId32"/>
    </p:embeddedFont>
    <p:embeddedFont>
      <p:font typeface="Oswald Light"/>
      <p:regular r:id="rId33"/>
      <p:bold r:id="rId34"/>
    </p:embeddedFont>
    <p:embeddedFont>
      <p:font typeface="Montserrat ExtraLight"/>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Rky8uGo/8UTPTXlS5KgrpFHgU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font" Target="fonts/MontserratSemiBold-boldItalic.fntdata"/><Relationship Id="rId41" Type="http://customschemas.google.com/relationships/presentationmetadata" Target="metadata"/><Relationship Id="rId22" Type="http://schemas.openxmlformats.org/officeDocument/2006/relationships/font" Target="fonts/OswaldMedium-bold.fntdata"/><Relationship Id="rId21" Type="http://schemas.openxmlformats.org/officeDocument/2006/relationships/font" Target="fonts/OswaldMedium-regular.fntdata"/><Relationship Id="rId24" Type="http://schemas.openxmlformats.org/officeDocument/2006/relationships/font" Target="fonts/MontserratBlack-boldItalic.fntdata"/><Relationship Id="rId23" Type="http://schemas.openxmlformats.org/officeDocument/2006/relationships/font" Target="fonts/Montserrat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Montserrat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italic.fntdata"/><Relationship Id="rId30" Type="http://schemas.openxmlformats.org/officeDocument/2006/relationships/font" Target="fonts/MontserratMedium-bold.fntdata"/><Relationship Id="rId11" Type="http://schemas.openxmlformats.org/officeDocument/2006/relationships/slide" Target="slides/slide5.xml"/><Relationship Id="rId33" Type="http://schemas.openxmlformats.org/officeDocument/2006/relationships/font" Target="fonts/OswaldLight-regular.fntdata"/><Relationship Id="rId10" Type="http://schemas.openxmlformats.org/officeDocument/2006/relationships/slide" Target="slides/slide4.xml"/><Relationship Id="rId32" Type="http://schemas.openxmlformats.org/officeDocument/2006/relationships/font" Target="fonts/MontserratMedium-boldItalic.fntdata"/><Relationship Id="rId13" Type="http://schemas.openxmlformats.org/officeDocument/2006/relationships/slide" Target="slides/slide7.xml"/><Relationship Id="rId35" Type="http://schemas.openxmlformats.org/officeDocument/2006/relationships/font" Target="fonts/MontserratExtraLight-regular.fntdata"/><Relationship Id="rId12" Type="http://schemas.openxmlformats.org/officeDocument/2006/relationships/slide" Target="slides/slide6.xml"/><Relationship Id="rId34" Type="http://schemas.openxmlformats.org/officeDocument/2006/relationships/font" Target="fonts/OswaldLight-bold.fntdata"/><Relationship Id="rId15" Type="http://schemas.openxmlformats.org/officeDocument/2006/relationships/slide" Target="slides/slide9.xml"/><Relationship Id="rId37" Type="http://schemas.openxmlformats.org/officeDocument/2006/relationships/font" Target="fonts/MontserratExtraLight-italic.fntdata"/><Relationship Id="rId14" Type="http://schemas.openxmlformats.org/officeDocument/2006/relationships/slide" Target="slides/slide8.xml"/><Relationship Id="rId36" Type="http://schemas.openxmlformats.org/officeDocument/2006/relationships/font" Target="fonts/MontserratExtraLight-bold.fntdata"/><Relationship Id="rId17" Type="http://schemas.openxmlformats.org/officeDocument/2006/relationships/font" Target="fonts/MontserratSemiBold-regular.fntdata"/><Relationship Id="rId39" Type="http://schemas.openxmlformats.org/officeDocument/2006/relationships/font" Target="fonts/MontserratExtraBold-bold.fntdata"/><Relationship Id="rId16" Type="http://schemas.openxmlformats.org/officeDocument/2006/relationships/slide" Target="slides/slide10.xml"/><Relationship Id="rId38" Type="http://schemas.openxmlformats.org/officeDocument/2006/relationships/font" Target="fonts/MontserratExtraLight-boldItalic.fntdata"/><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6" name="Google Shape;1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8" name="Google Shape;4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9" name="Google Shape;1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7" name="Google Shape;247;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9" name="Google Shape;2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5" name="Google Shape;3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7" name="Google Shape;3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9" name="Google Shape;3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d1e1e5f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fd1e1e5f6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fd1e1e5f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8" name="Google Shape;3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1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2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3" name="Google Shape;53;p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23"/>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23"/>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7" name="Google Shape;57;p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66" name="Google Shape;66;p1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7" name="Google Shape;67;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8" name="Shape 68"/>
        <p:cNvGrpSpPr/>
        <p:nvPr/>
      </p:nvGrpSpPr>
      <p:grpSpPr>
        <a:xfrm>
          <a:off x="0" y="0"/>
          <a:ext cx="0" cy="0"/>
          <a:chOff x="0" y="0"/>
          <a:chExt cx="0" cy="0"/>
        </a:xfrm>
      </p:grpSpPr>
      <p:sp>
        <p:nvSpPr>
          <p:cNvPr id="69" name="Google Shape;69;p25"/>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70" name="Google Shape;70;p25"/>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71" name="Google Shape;71;p25"/>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2" name="Google Shape;72;p2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73" name="Google Shape;73;p25"/>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6" name="Google Shape;76;p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7" name="Google Shape;77;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27"/>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2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3" name="Google Shape;83;p28"/>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4" name="Google Shape;84;p28"/>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5" name="Google Shape;85;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8" name="Google Shape;88;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30"/>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91" name="Google Shape;91;p30"/>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92" name="Google Shape;92;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19" name="Google Shape;19;p12"/>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20" name="Google Shape;20;p1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1" name="Google Shape;21;p1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2" name="Google Shape;22;p12"/>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31"/>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95" name="Google Shape;95;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99" name="Google Shape;99;p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 name="Google Shape;100;p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01" name="Google Shape;101;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33"/>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04" name="Google Shape;104;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34"/>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07" name="Google Shape;107;p34"/>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08" name="Google Shape;108;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ura">
  <p:cSld name="CUSTOM_1_2">
    <p:bg>
      <p:bgPr>
        <a:solidFill>
          <a:srgbClr val="000000"/>
        </a:solidFill>
      </p:bgPr>
    </p:bg>
    <p:spTree>
      <p:nvGrpSpPr>
        <p:cNvPr id="111" name="Shape 111"/>
        <p:cNvGrpSpPr/>
        <p:nvPr/>
      </p:nvGrpSpPr>
      <p:grpSpPr>
        <a:xfrm>
          <a:off x="0" y="0"/>
          <a:ext cx="0" cy="0"/>
          <a:chOff x="0" y="0"/>
          <a:chExt cx="0" cy="0"/>
        </a:xfrm>
      </p:grpSpPr>
      <p:sp>
        <p:nvSpPr>
          <p:cNvPr id="112" name="Google Shape;112;p36"/>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113" name="Google Shape;113;p36"/>
          <p:cNvPicPr preferRelativeResize="0"/>
          <p:nvPr/>
        </p:nvPicPr>
        <p:blipFill rotWithShape="1">
          <a:blip r:embed="rId2">
            <a:alphaModFix/>
          </a:blip>
          <a:srcRect b="582" l="0" r="0" t="592"/>
          <a:stretch/>
        </p:blipFill>
        <p:spPr>
          <a:xfrm>
            <a:off x="227267" y="160300"/>
            <a:ext cx="2227169" cy="73366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114" name="Shape 114"/>
        <p:cNvGrpSpPr/>
        <p:nvPr/>
      </p:nvGrpSpPr>
      <p:grpSpPr>
        <a:xfrm>
          <a:off x="0" y="0"/>
          <a:ext cx="0" cy="0"/>
          <a:chOff x="0" y="0"/>
          <a:chExt cx="0" cy="0"/>
        </a:xfrm>
      </p:grpSpPr>
      <p:sp>
        <p:nvSpPr>
          <p:cNvPr id="115" name="Google Shape;115;p37"/>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6" name="Google Shape;116;p37"/>
          <p:cNvSpPr/>
          <p:nvPr/>
        </p:nvSpPr>
        <p:spPr>
          <a:xfrm>
            <a:off x="406400" y="1176033"/>
            <a:ext cx="11380800" cy="48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7"/>
          <p:cNvSpPr txBox="1"/>
          <p:nvPr>
            <p:ph type="title"/>
          </p:nvPr>
        </p:nvSpPr>
        <p:spPr>
          <a:xfrm>
            <a:off x="299200" y="626133"/>
            <a:ext cx="11477100" cy="52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18" name="Google Shape;118;p37"/>
          <p:cNvSpPr txBox="1"/>
          <p:nvPr/>
        </p:nvSpPr>
        <p:spPr>
          <a:xfrm>
            <a:off x="10429867" y="118133"/>
            <a:ext cx="1771500" cy="66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Montserrat ExtraBold"/>
                <a:ea typeface="Montserrat ExtraBold"/>
                <a:cs typeface="Montserrat ExtraBold"/>
                <a:sym typeface="Montserrat ExtraBold"/>
              </a:rPr>
              <a:t>Proyecto EdPro</a:t>
            </a:r>
            <a:endParaRPr b="0" i="0" sz="1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spTree>
      <p:nvGrpSpPr>
        <p:cNvPr id="119" name="Shape 119"/>
        <p:cNvGrpSpPr/>
        <p:nvPr/>
      </p:nvGrpSpPr>
      <p:grpSpPr>
        <a:xfrm>
          <a:off x="0" y="0"/>
          <a:ext cx="0" cy="0"/>
          <a:chOff x="0" y="0"/>
          <a:chExt cx="0" cy="0"/>
        </a:xfrm>
      </p:grpSpPr>
      <p:sp>
        <p:nvSpPr>
          <p:cNvPr id="120" name="Google Shape;120;p38"/>
          <p:cNvSpPr txBox="1"/>
          <p:nvPr>
            <p:ph idx="12" type="sldNum"/>
          </p:nvPr>
        </p:nvSpPr>
        <p:spPr>
          <a:xfrm>
            <a:off x="11093410" y="63192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Básica Azul">
  <p:cSld name="SECTION_HEADER_1">
    <p:spTree>
      <p:nvGrpSpPr>
        <p:cNvPr id="121" name="Shape 121"/>
        <p:cNvGrpSpPr/>
        <p:nvPr/>
      </p:nvGrpSpPr>
      <p:grpSpPr>
        <a:xfrm>
          <a:off x="0" y="0"/>
          <a:ext cx="0" cy="0"/>
          <a:chOff x="0" y="0"/>
          <a:chExt cx="0" cy="0"/>
        </a:xfrm>
      </p:grpSpPr>
      <p:sp>
        <p:nvSpPr>
          <p:cNvPr id="122" name="Google Shape;122;p39"/>
          <p:cNvSpPr/>
          <p:nvPr/>
        </p:nvSpPr>
        <p:spPr>
          <a:xfrm>
            <a:off x="0" y="6560833"/>
            <a:ext cx="11093100" cy="417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9"/>
          <p:cNvSpPr txBox="1"/>
          <p:nvPr>
            <p:ph type="title"/>
          </p:nvPr>
        </p:nvSpPr>
        <p:spPr>
          <a:xfrm>
            <a:off x="402367" y="781600"/>
            <a:ext cx="11441700" cy="125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9pPr>
          </a:lstStyle>
          <a:p/>
        </p:txBody>
      </p:sp>
      <p:sp>
        <p:nvSpPr>
          <p:cNvPr id="124" name="Google Shape;124;p39"/>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25" name="Google Shape;125;p39"/>
          <p:cNvSpPr txBox="1"/>
          <p:nvPr>
            <p:ph idx="1" type="body"/>
          </p:nvPr>
        </p:nvSpPr>
        <p:spPr>
          <a:xfrm>
            <a:off x="621633" y="2144267"/>
            <a:ext cx="11097300" cy="2131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erior">
  <p:cSld name="3_Interior">
    <p:spTree>
      <p:nvGrpSpPr>
        <p:cNvPr id="126" name="Shape 126"/>
        <p:cNvGrpSpPr/>
        <p:nvPr/>
      </p:nvGrpSpPr>
      <p:grpSpPr>
        <a:xfrm>
          <a:off x="0" y="0"/>
          <a:ext cx="0" cy="0"/>
          <a:chOff x="0" y="0"/>
          <a:chExt cx="0" cy="0"/>
        </a:xfrm>
      </p:grpSpPr>
      <p:pic>
        <p:nvPicPr>
          <p:cNvPr id="127" name="Google Shape;127;p40"/>
          <p:cNvPicPr preferRelativeResize="0"/>
          <p:nvPr/>
        </p:nvPicPr>
        <p:blipFill rotWithShape="1">
          <a:blip r:embed="rId2">
            <a:alphaModFix/>
          </a:blip>
          <a:srcRect b="0" l="0" r="0" t="0"/>
          <a:stretch/>
        </p:blipFill>
        <p:spPr>
          <a:xfrm>
            <a:off x="0" y="598711"/>
            <a:ext cx="12191999" cy="482823"/>
          </a:xfrm>
          <a:prstGeom prst="rect">
            <a:avLst/>
          </a:prstGeom>
          <a:noFill/>
          <a:ln>
            <a:noFill/>
          </a:ln>
        </p:spPr>
      </p:pic>
      <p:sp>
        <p:nvSpPr>
          <p:cNvPr id="128" name="Google Shape;128;p40"/>
          <p:cNvSpPr/>
          <p:nvPr/>
        </p:nvSpPr>
        <p:spPr>
          <a:xfrm>
            <a:off x="-34" y="598710"/>
            <a:ext cx="12184500" cy="482700"/>
          </a:xfrm>
          <a:prstGeom prst="rect">
            <a:avLst/>
          </a:prstGeom>
          <a:solidFill>
            <a:schemeClr val="accent1">
              <a:alpha val="5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9" name="Google Shape;129;p40"/>
          <p:cNvSpPr txBox="1"/>
          <p:nvPr>
            <p:ph type="ctrTitle"/>
          </p:nvPr>
        </p:nvSpPr>
        <p:spPr>
          <a:xfrm>
            <a:off x="327381" y="710858"/>
            <a:ext cx="11089200" cy="258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67"/>
              <a:buFont typeface="Montserrat Medium"/>
              <a:buNone/>
              <a:defRPr b="0" i="0" sz="1867">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30" name="Google Shape;130;p40"/>
          <p:cNvSpPr txBox="1"/>
          <p:nvPr>
            <p:ph idx="1" type="subTitle"/>
          </p:nvPr>
        </p:nvSpPr>
        <p:spPr>
          <a:xfrm>
            <a:off x="327381" y="234519"/>
            <a:ext cx="6357300" cy="147600"/>
          </a:xfrm>
          <a:prstGeom prst="rect">
            <a:avLst/>
          </a:prstGeom>
          <a:noFill/>
          <a:ln>
            <a:noFill/>
          </a:ln>
        </p:spPr>
        <p:txBody>
          <a:bodyPr anchorCtr="0" anchor="b" bIns="0" lIns="0" spcFirstLastPara="1" rIns="0" wrap="square" tIns="0">
            <a:spAutoFit/>
          </a:bodyPr>
          <a:lstStyle>
            <a:lvl1pPr lvl="0" algn="l">
              <a:lnSpc>
                <a:spcPct val="90000"/>
              </a:lnSpc>
              <a:spcBef>
                <a:spcPts val="1000"/>
              </a:spcBef>
              <a:spcAft>
                <a:spcPts val="0"/>
              </a:spcAft>
              <a:buSzPts val="1067"/>
              <a:buNone/>
              <a:defRPr b="0" i="0" sz="1067">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p:txBody>
      </p:sp>
      <p:sp>
        <p:nvSpPr>
          <p:cNvPr id="131" name="Google Shape;131;p40"/>
          <p:cNvSpPr txBox="1"/>
          <p:nvPr/>
        </p:nvSpPr>
        <p:spPr>
          <a:xfrm>
            <a:off x="11573541" y="6292603"/>
            <a:ext cx="4116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67"/>
              <a:buFont typeface="Arial"/>
              <a:buNone/>
            </a:pPr>
            <a:fld id="{00000000-1234-1234-1234-123412341234}" type="slidenum">
              <a:rPr b="0" i="0" lang="es-ES" sz="1067" u="none" cap="none" strike="noStrike">
                <a:solidFill>
                  <a:schemeClr val="dk2"/>
                </a:solidFill>
                <a:latin typeface="Montserrat Medium"/>
                <a:ea typeface="Montserrat Medium"/>
                <a:cs typeface="Montserrat Medium"/>
                <a:sym typeface="Montserrat Medium"/>
              </a:rPr>
              <a:t>‹#›</a:t>
            </a:fld>
            <a:endParaRPr b="0" i="0" sz="1067" u="none" cap="none" strike="noStrike">
              <a:solidFill>
                <a:schemeClr val="dk2"/>
              </a:solidFill>
              <a:latin typeface="Montserrat Medium"/>
              <a:ea typeface="Montserrat Medium"/>
              <a:cs typeface="Montserrat Medium"/>
              <a:sym typeface="Montserrat Medium"/>
            </a:endParaRPr>
          </a:p>
        </p:txBody>
      </p:sp>
      <p:cxnSp>
        <p:nvCxnSpPr>
          <p:cNvPr id="132" name="Google Shape;132;p40"/>
          <p:cNvCxnSpPr/>
          <p:nvPr/>
        </p:nvCxnSpPr>
        <p:spPr>
          <a:xfrm>
            <a:off x="11471525" y="6392333"/>
            <a:ext cx="0" cy="16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4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39" name="Google Shape;139;p4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40" name="Google Shape;140;p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43"/>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43" name="Google Shape;143;p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 name="Shape 144"/>
        <p:cNvGrpSpPr/>
        <p:nvPr/>
      </p:nvGrpSpPr>
      <p:grpSpPr>
        <a:xfrm>
          <a:off x="0" y="0"/>
          <a:ext cx="0" cy="0"/>
          <a:chOff x="0" y="0"/>
          <a:chExt cx="0" cy="0"/>
        </a:xfrm>
      </p:grpSpPr>
      <p:sp>
        <p:nvSpPr>
          <p:cNvPr id="145" name="Google Shape;145;p4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6" name="Google Shape;146;p4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7" name="Google Shape;147;p4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sp>
        <p:nvSpPr>
          <p:cNvPr id="149" name="Google Shape;149;p4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 name="Google Shape;150;p4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1" name="Google Shape;151;p4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2" name="Google Shape;152;p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5" name="Google Shape;155;p4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4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58" name="Google Shape;158;p4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59" name="Google Shape;159;p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 name="Shape 160"/>
        <p:cNvGrpSpPr/>
        <p:nvPr/>
      </p:nvGrpSpPr>
      <p:grpSpPr>
        <a:xfrm>
          <a:off x="0" y="0"/>
          <a:ext cx="0" cy="0"/>
          <a:chOff x="0" y="0"/>
          <a:chExt cx="0" cy="0"/>
        </a:xfrm>
      </p:grpSpPr>
      <p:sp>
        <p:nvSpPr>
          <p:cNvPr id="161" name="Google Shape;161;p48"/>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62" name="Google Shape;162;p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4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9"/>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66" name="Google Shape;166;p49"/>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7" name="Google Shape;167;p49"/>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68" name="Google Shape;168;p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sp>
        <p:nvSpPr>
          <p:cNvPr id="170" name="Google Shape;170;p50"/>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71" name="Google Shape;171;p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 name="Shape 172"/>
        <p:cNvGrpSpPr/>
        <p:nvPr/>
      </p:nvGrpSpPr>
      <p:grpSpPr>
        <a:xfrm>
          <a:off x="0" y="0"/>
          <a:ext cx="0" cy="0"/>
          <a:chOff x="0" y="0"/>
          <a:chExt cx="0" cy="0"/>
        </a:xfrm>
      </p:grpSpPr>
      <p:sp>
        <p:nvSpPr>
          <p:cNvPr id="173" name="Google Shape;173;p51"/>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74" name="Google Shape;174;p51"/>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75" name="Google Shape;175;p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1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6" name="Shape 176"/>
        <p:cNvGrpSpPr/>
        <p:nvPr/>
      </p:nvGrpSpPr>
      <p:grpSpPr>
        <a:xfrm>
          <a:off x="0" y="0"/>
          <a:ext cx="0" cy="0"/>
          <a:chOff x="0" y="0"/>
          <a:chExt cx="0" cy="0"/>
        </a:xfrm>
      </p:grpSpPr>
      <p:sp>
        <p:nvSpPr>
          <p:cNvPr id="177" name="Google Shape;177;p5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8" name="Shape 178"/>
        <p:cNvGrpSpPr/>
        <p:nvPr/>
      </p:nvGrpSpPr>
      <p:grpSpPr>
        <a:xfrm>
          <a:off x="0" y="0"/>
          <a:ext cx="0" cy="0"/>
          <a:chOff x="0" y="0"/>
          <a:chExt cx="0" cy="0"/>
        </a:xfrm>
      </p:grpSpPr>
      <p:sp>
        <p:nvSpPr>
          <p:cNvPr id="179" name="Google Shape;179;p53"/>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800"/>
            </a:lvl2pPr>
            <a:lvl3pPr lvl="2" algn="l">
              <a:lnSpc>
                <a:spcPct val="100000"/>
              </a:lnSpc>
              <a:spcBef>
                <a:spcPts val="0"/>
              </a:spcBef>
              <a:spcAft>
                <a:spcPts val="0"/>
              </a:spcAft>
              <a:buSzPts val="3700"/>
              <a:buNone/>
              <a:defRPr sz="1800"/>
            </a:lvl3pPr>
            <a:lvl4pPr lvl="3" algn="l">
              <a:lnSpc>
                <a:spcPct val="100000"/>
              </a:lnSpc>
              <a:spcBef>
                <a:spcPts val="0"/>
              </a:spcBef>
              <a:spcAft>
                <a:spcPts val="0"/>
              </a:spcAft>
              <a:buSzPts val="3700"/>
              <a:buNone/>
              <a:defRPr sz="1800"/>
            </a:lvl4pPr>
            <a:lvl5pPr lvl="4" algn="l">
              <a:lnSpc>
                <a:spcPct val="100000"/>
              </a:lnSpc>
              <a:spcBef>
                <a:spcPts val="0"/>
              </a:spcBef>
              <a:spcAft>
                <a:spcPts val="0"/>
              </a:spcAft>
              <a:buSzPts val="3700"/>
              <a:buNone/>
              <a:defRPr sz="1800"/>
            </a:lvl5pPr>
            <a:lvl6pPr lvl="5" algn="l">
              <a:lnSpc>
                <a:spcPct val="100000"/>
              </a:lnSpc>
              <a:spcBef>
                <a:spcPts val="0"/>
              </a:spcBef>
              <a:spcAft>
                <a:spcPts val="0"/>
              </a:spcAft>
              <a:buSzPts val="3700"/>
              <a:buNone/>
              <a:defRPr sz="1800"/>
            </a:lvl6pPr>
            <a:lvl7pPr lvl="6" algn="l">
              <a:lnSpc>
                <a:spcPct val="100000"/>
              </a:lnSpc>
              <a:spcBef>
                <a:spcPts val="0"/>
              </a:spcBef>
              <a:spcAft>
                <a:spcPts val="0"/>
              </a:spcAft>
              <a:buSzPts val="3700"/>
              <a:buNone/>
              <a:defRPr sz="1800"/>
            </a:lvl7pPr>
            <a:lvl8pPr lvl="7" algn="l">
              <a:lnSpc>
                <a:spcPct val="100000"/>
              </a:lnSpc>
              <a:spcBef>
                <a:spcPts val="0"/>
              </a:spcBef>
              <a:spcAft>
                <a:spcPts val="0"/>
              </a:spcAft>
              <a:buSzPts val="3700"/>
              <a:buNone/>
              <a:defRPr sz="1800"/>
            </a:lvl8pPr>
            <a:lvl9pPr lvl="8" algn="l">
              <a:lnSpc>
                <a:spcPct val="100000"/>
              </a:lnSpc>
              <a:spcBef>
                <a:spcPts val="0"/>
              </a:spcBef>
              <a:spcAft>
                <a:spcPts val="0"/>
              </a:spcAft>
              <a:buSzPts val="3700"/>
              <a:buNone/>
              <a:defRPr sz="1800"/>
            </a:lvl9pPr>
          </a:lstStyle>
          <a:p/>
        </p:txBody>
      </p:sp>
      <p:sp>
        <p:nvSpPr>
          <p:cNvPr id="180" name="Google Shape;180;p53"/>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algn="l">
              <a:lnSpc>
                <a:spcPct val="115000"/>
              </a:lnSpc>
              <a:spcBef>
                <a:spcPts val="21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algn="l">
              <a:lnSpc>
                <a:spcPct val="115000"/>
              </a:lnSpc>
              <a:spcBef>
                <a:spcPts val="2100"/>
              </a:spcBef>
              <a:spcAft>
                <a:spcPts val="210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81" name="Google Shape;181;p5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2" name="Google Shape;182;p5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3" name="Google Shape;183;p53"/>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p1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1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1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1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p1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20"/>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p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2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p2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p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4.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1.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62" name="Google Shape;62;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63" name="Google Shape;6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4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35" name="Google Shape;135;p4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36" name="Google Shape;136;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hyperlink" Target="https://immune.institute" TargetMode="External"/><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25.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187" name="Shape 187"/>
        <p:cNvGrpSpPr/>
        <p:nvPr/>
      </p:nvGrpSpPr>
      <p:grpSpPr>
        <a:xfrm>
          <a:off x="0" y="0"/>
          <a:ext cx="0" cy="0"/>
          <a:chOff x="0" y="0"/>
          <a:chExt cx="0" cy="0"/>
        </a:xfrm>
      </p:grpSpPr>
      <p:pic>
        <p:nvPicPr>
          <p:cNvPr id="188" name="Google Shape;188;p1"/>
          <p:cNvPicPr preferRelativeResize="0"/>
          <p:nvPr/>
        </p:nvPicPr>
        <p:blipFill rotWithShape="1">
          <a:blip r:embed="rId3">
            <a:alphaModFix/>
          </a:blip>
          <a:srcRect b="645" l="704" r="0" t="0"/>
          <a:stretch/>
        </p:blipFill>
        <p:spPr>
          <a:xfrm rot="10800000">
            <a:off x="6351" y="1588"/>
            <a:ext cx="12179299" cy="6854825"/>
          </a:xfrm>
          <a:prstGeom prst="rect">
            <a:avLst/>
          </a:prstGeom>
          <a:noFill/>
          <a:ln>
            <a:noFill/>
          </a:ln>
        </p:spPr>
      </p:pic>
      <p:sp>
        <p:nvSpPr>
          <p:cNvPr id="189" name="Google Shape;189;p1"/>
          <p:cNvSpPr/>
          <p:nvPr/>
        </p:nvSpPr>
        <p:spPr>
          <a:xfrm>
            <a:off x="5632425" y="2066325"/>
            <a:ext cx="5195400" cy="5866800"/>
          </a:xfrm>
          <a:prstGeom prst="roundRect">
            <a:avLst>
              <a:gd fmla="val 6904"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txBox="1"/>
          <p:nvPr/>
        </p:nvSpPr>
        <p:spPr>
          <a:xfrm>
            <a:off x="6182675" y="3496525"/>
            <a:ext cx="4076700" cy="1052700"/>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1100"/>
              <a:buFont typeface="Arial"/>
              <a:buNone/>
            </a:pPr>
            <a:r>
              <a:rPr b="0" i="0" lang="es-ES" sz="3900" u="none" cap="none" strike="noStrike">
                <a:solidFill>
                  <a:srgbClr val="004048"/>
                </a:solidFill>
                <a:latin typeface="Montserrat ExtraBold"/>
                <a:ea typeface="Montserrat ExtraBold"/>
                <a:cs typeface="Montserrat ExtraBold"/>
                <a:sym typeface="Montserrat ExtraBold"/>
              </a:rPr>
              <a:t>Título del capstone</a:t>
            </a:r>
            <a:endParaRPr b="0" i="0" sz="1800" u="none" cap="none" strike="noStrike">
              <a:solidFill>
                <a:srgbClr val="000000"/>
              </a:solidFill>
              <a:latin typeface="Arial"/>
              <a:ea typeface="Arial"/>
              <a:cs typeface="Arial"/>
              <a:sym typeface="Arial"/>
            </a:endParaRPr>
          </a:p>
        </p:txBody>
      </p:sp>
      <p:sp>
        <p:nvSpPr>
          <p:cNvPr id="191" name="Google Shape;191;p1"/>
          <p:cNvSpPr txBox="1"/>
          <p:nvPr/>
        </p:nvSpPr>
        <p:spPr>
          <a:xfrm>
            <a:off x="6231450" y="4562625"/>
            <a:ext cx="4312500" cy="16317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SUBTÍTULO/PROGRAMA</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s-ES" sz="2200" u="none" cap="none" strike="noStrike">
                <a:solidFill>
                  <a:srgbClr val="107E8C"/>
                </a:solidFill>
                <a:latin typeface="Montserrat SemiBold"/>
                <a:ea typeface="Montserrat SemiBold"/>
                <a:cs typeface="Montserrat SemiBold"/>
                <a:sym typeface="Montserrat SemiBold"/>
              </a:rPr>
              <a:t>/CONVOCATORIA</a:t>
            </a:r>
            <a:endParaRPr b="0" i="0" sz="22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107E8C"/>
              </a:solidFill>
              <a:latin typeface="Montserrat SemiBold"/>
              <a:ea typeface="Montserrat SemiBold"/>
              <a:cs typeface="Montserrat SemiBold"/>
              <a:sym typeface="Montserrat SemiBold"/>
            </a:endParaRPr>
          </a:p>
        </p:txBody>
      </p:sp>
      <p:sp>
        <p:nvSpPr>
          <p:cNvPr id="192" name="Google Shape;192;p1"/>
          <p:cNvSpPr txBox="1"/>
          <p:nvPr/>
        </p:nvSpPr>
        <p:spPr>
          <a:xfrm>
            <a:off x="7483000" y="5464450"/>
            <a:ext cx="3893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ES" sz="2100" u="none" cap="none" strike="noStrike">
                <a:solidFill>
                  <a:srgbClr val="004048"/>
                </a:solidFill>
                <a:latin typeface="Montserrat"/>
                <a:ea typeface="Montserrat"/>
                <a:cs typeface="Montserrat"/>
                <a:sym typeface="Montserrat"/>
              </a:rPr>
              <a:t>Nombre del autor</a:t>
            </a:r>
            <a:endParaRPr b="1" i="0" sz="2100" u="none" cap="none" strike="noStrike">
              <a:solidFill>
                <a:srgbClr val="004048"/>
              </a:solidFill>
              <a:latin typeface="Montserrat"/>
              <a:ea typeface="Montserrat"/>
              <a:cs typeface="Montserrat"/>
              <a:sym typeface="Montserrat"/>
            </a:endParaRPr>
          </a:p>
        </p:txBody>
      </p:sp>
      <p:sp>
        <p:nvSpPr>
          <p:cNvPr id="193" name="Google Shape;193;p1"/>
          <p:cNvSpPr txBox="1"/>
          <p:nvPr/>
        </p:nvSpPr>
        <p:spPr>
          <a:xfrm>
            <a:off x="7483000" y="5812475"/>
            <a:ext cx="3258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888888"/>
                </a:solidFill>
                <a:latin typeface="Montserrat"/>
                <a:ea typeface="Montserrat"/>
                <a:cs typeface="Montserrat"/>
                <a:sym typeface="Montserrat"/>
              </a:rPr>
              <a:t>Subtítulo del autor </a:t>
            </a:r>
            <a:endParaRPr b="0" i="0" sz="1400" u="none" cap="none" strike="noStrike">
              <a:solidFill>
                <a:srgbClr val="88888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888888"/>
                </a:solidFill>
                <a:latin typeface="Montserrat"/>
                <a:ea typeface="Montserrat"/>
                <a:cs typeface="Montserrat"/>
                <a:sym typeface="Montserrat"/>
              </a:rPr>
              <a:t> si lo hubiera</a:t>
            </a:r>
            <a:endParaRPr b="0" i="0" sz="1400" u="none" cap="none" strike="noStrike">
              <a:solidFill>
                <a:srgbClr val="888888"/>
              </a:solidFill>
              <a:latin typeface="Montserrat"/>
              <a:ea typeface="Montserrat"/>
              <a:cs typeface="Montserrat"/>
              <a:sym typeface="Montserrat"/>
            </a:endParaRPr>
          </a:p>
        </p:txBody>
      </p:sp>
      <p:pic>
        <p:nvPicPr>
          <p:cNvPr id="194" name="Google Shape;194;p1"/>
          <p:cNvPicPr preferRelativeResize="0"/>
          <p:nvPr/>
        </p:nvPicPr>
        <p:blipFill rotWithShape="1">
          <a:blip r:embed="rId4">
            <a:alphaModFix/>
          </a:blip>
          <a:srcRect b="3737" l="0" r="0" t="3745"/>
          <a:stretch/>
        </p:blipFill>
        <p:spPr>
          <a:xfrm>
            <a:off x="6182674" y="5464450"/>
            <a:ext cx="1022100" cy="945600"/>
          </a:xfrm>
          <a:prstGeom prst="ellipse">
            <a:avLst/>
          </a:prstGeom>
          <a:noFill/>
          <a:ln>
            <a:noFill/>
          </a:ln>
        </p:spPr>
      </p:pic>
      <p:pic>
        <p:nvPicPr>
          <p:cNvPr id="195" name="Google Shape;195;p1"/>
          <p:cNvPicPr preferRelativeResize="0"/>
          <p:nvPr/>
        </p:nvPicPr>
        <p:blipFill rotWithShape="1">
          <a:blip r:embed="rId5">
            <a:alphaModFix/>
          </a:blip>
          <a:srcRect b="0" l="0" r="0" t="0"/>
          <a:stretch/>
        </p:blipFill>
        <p:spPr>
          <a:xfrm>
            <a:off x="8375750" y="2627675"/>
            <a:ext cx="1883628" cy="411125"/>
          </a:xfrm>
          <a:prstGeom prst="rect">
            <a:avLst/>
          </a:prstGeom>
          <a:noFill/>
          <a:ln>
            <a:noFill/>
          </a:ln>
        </p:spPr>
      </p:pic>
      <p:pic>
        <p:nvPicPr>
          <p:cNvPr descr="Google Shape;117;p26" id="196" name="Google Shape;196;p1"/>
          <p:cNvPicPr preferRelativeResize="0"/>
          <p:nvPr/>
        </p:nvPicPr>
        <p:blipFill rotWithShape="1">
          <a:blip r:embed="rId6">
            <a:alphaModFix/>
          </a:blip>
          <a:srcRect b="0" l="0" r="0" t="0"/>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419" name="Shape 419"/>
        <p:cNvGrpSpPr/>
        <p:nvPr/>
      </p:nvGrpSpPr>
      <p:grpSpPr>
        <a:xfrm>
          <a:off x="0" y="0"/>
          <a:ext cx="0" cy="0"/>
          <a:chOff x="0" y="0"/>
          <a:chExt cx="0" cy="0"/>
        </a:xfrm>
      </p:grpSpPr>
      <p:pic>
        <p:nvPicPr>
          <p:cNvPr id="420" name="Google Shape;420;p9"/>
          <p:cNvPicPr preferRelativeResize="0"/>
          <p:nvPr/>
        </p:nvPicPr>
        <p:blipFill rotWithShape="1">
          <a:blip r:embed="rId3">
            <a:alphaModFix/>
          </a:blip>
          <a:srcRect b="7475" l="0" r="0" t="7467"/>
          <a:stretch/>
        </p:blipFill>
        <p:spPr>
          <a:xfrm>
            <a:off x="0" y="0"/>
            <a:ext cx="12190800" cy="6913526"/>
          </a:xfrm>
          <a:prstGeom prst="rect">
            <a:avLst/>
          </a:prstGeom>
          <a:noFill/>
          <a:ln cap="flat" cmpd="sng" w="9525">
            <a:solidFill>
              <a:schemeClr val="dk2"/>
            </a:solidFill>
            <a:prstDash val="solid"/>
            <a:round/>
            <a:headEnd len="sm" w="sm" type="none"/>
            <a:tailEnd len="sm" w="sm" type="none"/>
          </a:ln>
        </p:spPr>
      </p:pic>
      <p:sp>
        <p:nvSpPr>
          <p:cNvPr id="421" name="Google Shape;421;p9"/>
          <p:cNvSpPr txBox="1"/>
          <p:nvPr/>
        </p:nvSpPr>
        <p:spPr>
          <a:xfrm>
            <a:off x="3584875" y="2332575"/>
            <a:ext cx="5909400" cy="1800900"/>
          </a:xfrm>
          <a:prstGeom prst="rect">
            <a:avLst/>
          </a:prstGeom>
          <a:noFill/>
          <a:ln>
            <a:noFill/>
          </a:ln>
        </p:spPr>
        <p:txBody>
          <a:bodyPr anchorCtr="0" anchor="t" bIns="91450" lIns="91450" spcFirstLastPara="1" rIns="91450" wrap="square" tIns="91450">
            <a:spAutoFit/>
          </a:bodyPr>
          <a:lstStyle/>
          <a:p>
            <a:pPr indent="0" lvl="0" marL="0" marR="12700" rtl="0" algn="l">
              <a:lnSpc>
                <a:spcPct val="100000"/>
              </a:lnSpc>
              <a:spcBef>
                <a:spcPts val="0"/>
              </a:spcBef>
              <a:spcAft>
                <a:spcPts val="0"/>
              </a:spcAft>
              <a:buClr>
                <a:srgbClr val="000000"/>
              </a:buClr>
              <a:buSzPts val="3500"/>
              <a:buFont typeface="Arial"/>
              <a:buNone/>
            </a:pPr>
            <a:r>
              <a:rPr b="0" i="0" lang="es-ES" sz="3500" u="none" cap="none" strike="noStrike">
                <a:solidFill>
                  <a:srgbClr val="33D9BE"/>
                </a:solidFill>
                <a:latin typeface="Montserrat"/>
                <a:ea typeface="Montserrat"/>
                <a:cs typeface="Montserrat"/>
                <a:sym typeface="Montserrat"/>
              </a:rPr>
              <a:t>Agradecimientos o comentarios finales </a:t>
            </a:r>
            <a:endParaRPr b="0" i="0" sz="3500" u="none" cap="none" strike="noStrike">
              <a:solidFill>
                <a:srgbClr val="33D9BE"/>
              </a:solidFill>
              <a:latin typeface="Montserrat"/>
              <a:ea typeface="Montserrat"/>
              <a:cs typeface="Montserrat"/>
              <a:sym typeface="Montserrat"/>
            </a:endParaRPr>
          </a:p>
          <a:p>
            <a:pPr indent="0" lvl="0" marL="0" marR="12700" rtl="0" algn="l">
              <a:lnSpc>
                <a:spcPct val="100000"/>
              </a:lnSpc>
              <a:spcBef>
                <a:spcPts val="0"/>
              </a:spcBef>
              <a:spcAft>
                <a:spcPts val="0"/>
              </a:spcAft>
              <a:buClr>
                <a:srgbClr val="000000"/>
              </a:buClr>
              <a:buSzPts val="3500"/>
              <a:buFont typeface="Arial"/>
              <a:buNone/>
            </a:pPr>
            <a:r>
              <a:rPr b="0" i="0" lang="es-ES" sz="3500" u="none" cap="none" strike="noStrike">
                <a:solidFill>
                  <a:srgbClr val="33D9BE"/>
                </a:solidFill>
                <a:latin typeface="Montserrat"/>
                <a:ea typeface="Montserrat"/>
                <a:cs typeface="Montserrat"/>
                <a:sym typeface="Montserrat"/>
              </a:rPr>
              <a:t>de despedida</a:t>
            </a:r>
            <a:r>
              <a:rPr b="0" i="0" lang="es-ES" sz="3500" u="none" cap="none" strike="noStrike">
                <a:solidFill>
                  <a:srgbClr val="FFFFFF"/>
                </a:solidFill>
                <a:latin typeface="Montserrat ExtraBold"/>
                <a:ea typeface="Montserrat ExtraBold"/>
                <a:cs typeface="Montserrat ExtraBold"/>
                <a:sym typeface="Montserrat ExtraBold"/>
              </a:rPr>
              <a:t>_</a:t>
            </a:r>
            <a:endParaRPr b="0" i="0" sz="700" u="none" cap="none" strike="noStrike">
              <a:solidFill>
                <a:srgbClr val="33D9BE"/>
              </a:solidFill>
              <a:latin typeface="Arial"/>
              <a:ea typeface="Arial"/>
              <a:cs typeface="Arial"/>
              <a:sym typeface="Arial"/>
            </a:endParaRPr>
          </a:p>
        </p:txBody>
      </p:sp>
      <p:sp>
        <p:nvSpPr>
          <p:cNvPr id="422" name="Google Shape;422;p9"/>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423" name="Google Shape;423;p9"/>
          <p:cNvPicPr preferRelativeResize="0"/>
          <p:nvPr/>
        </p:nvPicPr>
        <p:blipFill rotWithShape="1">
          <a:blip r:embed="rId4">
            <a:alphaModFix/>
          </a:blip>
          <a:srcRect b="0" l="0" r="0" t="0"/>
          <a:stretch/>
        </p:blipFill>
        <p:spPr>
          <a:xfrm>
            <a:off x="1874640" y="1957675"/>
            <a:ext cx="611330" cy="611329"/>
          </a:xfrm>
          <a:prstGeom prst="rect">
            <a:avLst/>
          </a:prstGeom>
          <a:noFill/>
          <a:ln>
            <a:noFill/>
          </a:ln>
        </p:spPr>
      </p:pic>
      <p:pic>
        <p:nvPicPr>
          <p:cNvPr id="424" name="Google Shape;424;p9"/>
          <p:cNvPicPr preferRelativeResize="0"/>
          <p:nvPr/>
        </p:nvPicPr>
        <p:blipFill rotWithShape="1">
          <a:blip r:embed="rId5">
            <a:alphaModFix/>
          </a:blip>
          <a:srcRect b="0" l="0" r="0" t="0"/>
          <a:stretch/>
        </p:blipFill>
        <p:spPr>
          <a:xfrm>
            <a:off x="9444454" y="3896992"/>
            <a:ext cx="611330" cy="611329"/>
          </a:xfrm>
          <a:prstGeom prst="rect">
            <a:avLst/>
          </a:prstGeom>
          <a:noFill/>
          <a:ln>
            <a:noFill/>
          </a:ln>
        </p:spPr>
      </p:pic>
      <p:pic>
        <p:nvPicPr>
          <p:cNvPr id="425" name="Google Shape;425;p9"/>
          <p:cNvPicPr preferRelativeResize="0"/>
          <p:nvPr/>
        </p:nvPicPr>
        <p:blipFill rotWithShape="1">
          <a:blip r:embed="rId6">
            <a:alphaModFix/>
          </a:blip>
          <a:srcRect b="0" l="0" r="0" t="0"/>
          <a:stretch/>
        </p:blipFill>
        <p:spPr>
          <a:xfrm rot="5400000">
            <a:off x="11011751" y="438910"/>
            <a:ext cx="923784" cy="627813"/>
          </a:xfrm>
          <a:prstGeom prst="rect">
            <a:avLst/>
          </a:prstGeom>
          <a:noFill/>
          <a:ln>
            <a:noFill/>
          </a:ln>
        </p:spPr>
      </p:pic>
      <p:pic>
        <p:nvPicPr>
          <p:cNvPr id="426" name="Google Shape;426;p9"/>
          <p:cNvPicPr preferRelativeResize="0"/>
          <p:nvPr/>
        </p:nvPicPr>
        <p:blipFill rotWithShape="1">
          <a:blip r:embed="rId6">
            <a:alphaModFix/>
          </a:blip>
          <a:srcRect b="0" l="0" r="0" t="0"/>
          <a:stretch/>
        </p:blipFill>
        <p:spPr>
          <a:xfrm rot="5400000">
            <a:off x="568214" y="4085897"/>
            <a:ext cx="923784" cy="627813"/>
          </a:xfrm>
          <a:prstGeom prst="rect">
            <a:avLst/>
          </a:prstGeom>
          <a:noFill/>
          <a:ln>
            <a:noFill/>
          </a:ln>
        </p:spPr>
      </p:pic>
      <p:pic>
        <p:nvPicPr>
          <p:cNvPr id="427" name="Google Shape;427;p9"/>
          <p:cNvPicPr preferRelativeResize="0"/>
          <p:nvPr/>
        </p:nvPicPr>
        <p:blipFill rotWithShape="1">
          <a:blip r:embed="rId7">
            <a:alphaModFix/>
          </a:blip>
          <a:srcRect b="0" l="0" r="0" t="0"/>
          <a:stretch/>
        </p:blipFill>
        <p:spPr>
          <a:xfrm>
            <a:off x="2643996" y="5921925"/>
            <a:ext cx="264174" cy="270598"/>
          </a:xfrm>
          <a:prstGeom prst="rect">
            <a:avLst/>
          </a:prstGeom>
          <a:noFill/>
          <a:ln>
            <a:noFill/>
          </a:ln>
        </p:spPr>
      </p:pic>
      <p:pic>
        <p:nvPicPr>
          <p:cNvPr id="428" name="Google Shape;428;p9"/>
          <p:cNvPicPr preferRelativeResize="0"/>
          <p:nvPr/>
        </p:nvPicPr>
        <p:blipFill rotWithShape="1">
          <a:blip r:embed="rId7">
            <a:alphaModFix/>
          </a:blip>
          <a:srcRect b="0" l="0" r="0" t="0"/>
          <a:stretch/>
        </p:blipFill>
        <p:spPr>
          <a:xfrm>
            <a:off x="7724646" y="1271475"/>
            <a:ext cx="264174" cy="270598"/>
          </a:xfrm>
          <a:prstGeom prst="rect">
            <a:avLst/>
          </a:prstGeom>
          <a:noFill/>
          <a:ln>
            <a:noFill/>
          </a:ln>
        </p:spPr>
      </p:pic>
      <p:pic>
        <p:nvPicPr>
          <p:cNvPr id="429" name="Google Shape;429;p9"/>
          <p:cNvPicPr preferRelativeResize="0"/>
          <p:nvPr/>
        </p:nvPicPr>
        <p:blipFill rotWithShape="1">
          <a:blip r:embed="rId7">
            <a:alphaModFix/>
          </a:blip>
          <a:srcRect b="0" l="0" r="0" t="0"/>
          <a:stretch/>
        </p:blipFill>
        <p:spPr>
          <a:xfrm>
            <a:off x="5070621" y="4923938"/>
            <a:ext cx="264174" cy="270598"/>
          </a:xfrm>
          <a:prstGeom prst="rect">
            <a:avLst/>
          </a:prstGeom>
          <a:noFill/>
          <a:ln>
            <a:noFill/>
          </a:ln>
        </p:spPr>
      </p:pic>
      <p:pic>
        <p:nvPicPr>
          <p:cNvPr id="430" name="Google Shape;430;p9"/>
          <p:cNvPicPr preferRelativeResize="0"/>
          <p:nvPr/>
        </p:nvPicPr>
        <p:blipFill rotWithShape="1">
          <a:blip r:embed="rId8">
            <a:alphaModFix/>
          </a:blip>
          <a:srcRect b="0" l="0" r="0" t="0"/>
          <a:stretch/>
        </p:blipFill>
        <p:spPr>
          <a:xfrm rot="-5400000">
            <a:off x="10316620" y="5644294"/>
            <a:ext cx="162609" cy="1259176"/>
          </a:xfrm>
          <a:prstGeom prst="rect">
            <a:avLst/>
          </a:prstGeom>
          <a:noFill/>
          <a:ln>
            <a:noFill/>
          </a:ln>
        </p:spPr>
      </p:pic>
      <p:pic>
        <p:nvPicPr>
          <p:cNvPr id="431" name="Google Shape;431;p9"/>
          <p:cNvPicPr preferRelativeResize="0"/>
          <p:nvPr/>
        </p:nvPicPr>
        <p:blipFill rotWithShape="1">
          <a:blip r:embed="rId9">
            <a:alphaModFix/>
          </a:blip>
          <a:srcRect b="0" l="0" r="0" t="0"/>
          <a:stretch/>
        </p:blipFill>
        <p:spPr>
          <a:xfrm>
            <a:off x="11475883" y="2663001"/>
            <a:ext cx="749376" cy="765925"/>
          </a:xfrm>
          <a:prstGeom prst="rect">
            <a:avLst/>
          </a:prstGeom>
          <a:noFill/>
          <a:ln>
            <a:noFill/>
          </a:ln>
        </p:spPr>
      </p:pic>
      <p:pic>
        <p:nvPicPr>
          <p:cNvPr id="432" name="Google Shape;432;p9"/>
          <p:cNvPicPr preferRelativeResize="0"/>
          <p:nvPr/>
        </p:nvPicPr>
        <p:blipFill rotWithShape="1">
          <a:blip r:embed="rId9">
            <a:alphaModFix/>
          </a:blip>
          <a:srcRect b="0" l="0" r="0" t="0"/>
          <a:stretch/>
        </p:blipFill>
        <p:spPr>
          <a:xfrm>
            <a:off x="8272725" y="2270137"/>
            <a:ext cx="342891" cy="350466"/>
          </a:xfrm>
          <a:prstGeom prst="rect">
            <a:avLst/>
          </a:prstGeom>
          <a:noFill/>
          <a:ln>
            <a:noFill/>
          </a:ln>
        </p:spPr>
      </p:pic>
      <p:pic>
        <p:nvPicPr>
          <p:cNvPr id="433" name="Google Shape;433;p9"/>
          <p:cNvPicPr preferRelativeResize="0"/>
          <p:nvPr/>
        </p:nvPicPr>
        <p:blipFill rotWithShape="1">
          <a:blip r:embed="rId9">
            <a:alphaModFix/>
          </a:blip>
          <a:srcRect b="0" l="0" r="0" t="0"/>
          <a:stretch/>
        </p:blipFill>
        <p:spPr>
          <a:xfrm>
            <a:off x="6776300" y="4591750"/>
            <a:ext cx="264174" cy="270010"/>
          </a:xfrm>
          <a:prstGeom prst="rect">
            <a:avLst/>
          </a:prstGeom>
          <a:noFill/>
          <a:ln>
            <a:noFill/>
          </a:ln>
        </p:spPr>
      </p:pic>
      <p:pic>
        <p:nvPicPr>
          <p:cNvPr id="434" name="Google Shape;434;p9"/>
          <p:cNvPicPr preferRelativeResize="0"/>
          <p:nvPr/>
        </p:nvPicPr>
        <p:blipFill rotWithShape="1">
          <a:blip r:embed="rId9">
            <a:alphaModFix/>
          </a:blip>
          <a:srcRect b="0" l="0" r="0" t="0"/>
          <a:stretch/>
        </p:blipFill>
        <p:spPr>
          <a:xfrm>
            <a:off x="-247150" y="659330"/>
            <a:ext cx="903820" cy="923784"/>
          </a:xfrm>
          <a:prstGeom prst="rect">
            <a:avLst/>
          </a:prstGeom>
          <a:noFill/>
          <a:ln>
            <a:noFill/>
          </a:ln>
        </p:spPr>
      </p:pic>
      <p:sp>
        <p:nvSpPr>
          <p:cNvPr id="435" name="Google Shape;435;p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36" name="Google Shape;436;p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7" name="Google Shape;437;p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8" name="Google Shape;438;p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9" name="Google Shape;439;p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0" name="Google Shape;440;p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1" name="Google Shape;441;p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42" name="Google Shape;442;p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3" name="Google Shape;443;p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4" name="Google Shape;444;p9"/>
          <p:cNvSpPr txBox="1"/>
          <p:nvPr/>
        </p:nvSpPr>
        <p:spPr>
          <a:xfrm>
            <a:off x="2190825" y="5613725"/>
            <a:ext cx="7810200" cy="1053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s-ES" sz="1700" u="none" cap="none" strike="noStrike">
                <a:solidFill>
                  <a:schemeClr val="lt1"/>
                </a:solidFill>
                <a:uFill>
                  <a:noFill/>
                </a:uFill>
                <a:latin typeface="Montserrat"/>
                <a:ea typeface="Montserrat"/>
                <a:cs typeface="Montserrat"/>
                <a:sym typeface="Montserrat"/>
                <a:hlinkClick r:id="rId10">
                  <a:extLst>
                    <a:ext uri="{A12FA001-AC4F-418D-AE19-62706E023703}">
                      <ahyp:hlinkClr val="tx"/>
                    </a:ext>
                  </a:extLst>
                </a:hlinkClick>
              </a:rPr>
              <a:t>https://immune.institute</a:t>
            </a:r>
            <a:endParaRPr b="1" i="0" sz="1700" u="none" cap="none" strike="noStrike">
              <a:solidFill>
                <a:schemeClr val="lt1"/>
              </a:solidFill>
              <a:latin typeface="Montserrat"/>
              <a:ea typeface="Montserrat"/>
              <a:cs typeface="Montserrat"/>
              <a:sym typeface="Montserrat"/>
            </a:endParaRPr>
          </a:p>
        </p:txBody>
      </p:sp>
      <p:pic>
        <p:nvPicPr>
          <p:cNvPr id="445" name="Google Shape;445;p9"/>
          <p:cNvPicPr preferRelativeResize="0"/>
          <p:nvPr/>
        </p:nvPicPr>
        <p:blipFill rotWithShape="1">
          <a:blip r:embed="rId4">
            <a:alphaModFix amt="50000"/>
          </a:blip>
          <a:srcRect b="0" l="0" r="0" t="0"/>
          <a:stretch/>
        </p:blipFill>
        <p:spPr>
          <a:xfrm>
            <a:off x="3874540" y="5794350"/>
            <a:ext cx="349166" cy="349166"/>
          </a:xfrm>
          <a:prstGeom prst="rect">
            <a:avLst/>
          </a:prstGeom>
          <a:noFill/>
          <a:ln>
            <a:noFill/>
          </a:ln>
        </p:spPr>
      </p:pic>
      <p:pic>
        <p:nvPicPr>
          <p:cNvPr id="446" name="Google Shape;446;p9"/>
          <p:cNvPicPr preferRelativeResize="0"/>
          <p:nvPr/>
        </p:nvPicPr>
        <p:blipFill rotWithShape="1">
          <a:blip r:embed="rId4">
            <a:alphaModFix amt="50000"/>
          </a:blip>
          <a:srcRect b="0" l="0" r="0" t="0"/>
          <a:stretch/>
        </p:blipFill>
        <p:spPr>
          <a:xfrm rot="10800000">
            <a:off x="7923567" y="6192584"/>
            <a:ext cx="349166" cy="349166"/>
          </a:xfrm>
          <a:prstGeom prst="rect">
            <a:avLst/>
          </a:prstGeom>
          <a:noFill/>
          <a:ln>
            <a:noFill/>
          </a:ln>
        </p:spPr>
      </p:pic>
      <p:pic>
        <p:nvPicPr>
          <p:cNvPr id="447" name="Google Shape;447;p9"/>
          <p:cNvPicPr preferRelativeResize="0"/>
          <p:nvPr/>
        </p:nvPicPr>
        <p:blipFill rotWithShape="1">
          <a:blip r:embed="rId11">
            <a:alphaModFix/>
          </a:blip>
          <a:srcRect b="23787" l="8179" r="9697" t="21323"/>
          <a:stretch/>
        </p:blipFill>
        <p:spPr>
          <a:xfrm>
            <a:off x="4677018" y="1146769"/>
            <a:ext cx="2333169" cy="52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descr="Google Shape;193;p30" id="201" name="Google Shape;201;p2"/>
          <p:cNvSpPr/>
          <p:nvPr/>
        </p:nvSpPr>
        <p:spPr>
          <a:xfrm>
            <a:off x="4716075" y="4473399"/>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202" name="Google Shape;202;p2"/>
          <p:cNvSpPr/>
          <p:nvPr/>
        </p:nvSpPr>
        <p:spPr>
          <a:xfrm>
            <a:off x="4716075" y="564345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203" name="Google Shape;203;p2"/>
          <p:cNvSpPr/>
          <p:nvPr/>
        </p:nvSpPr>
        <p:spPr>
          <a:xfrm>
            <a:off x="4716075" y="3290713"/>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204" name="Google Shape;204;p2"/>
          <p:cNvSpPr/>
          <p:nvPr/>
        </p:nvSpPr>
        <p:spPr>
          <a:xfrm>
            <a:off x="4716075" y="2101625"/>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06" name="Google Shape;206;p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7" name="Google Shape;207;p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8" name="Google Shape;208;p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9" name="Google Shape;209;p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10" name="Google Shape;210;p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11" name="Google Shape;211;p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12" name="Google Shape;212;p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13" name="Google Shape;213;p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14" name="Google Shape;214;p2"/>
          <p:cNvPicPr preferRelativeResize="0"/>
          <p:nvPr/>
        </p:nvPicPr>
        <p:blipFill rotWithShape="1">
          <a:blip r:embed="rId3">
            <a:alphaModFix/>
          </a:blip>
          <a:srcRect b="0" l="0" r="88419" t="0"/>
          <a:stretch/>
        </p:blipFill>
        <p:spPr>
          <a:xfrm>
            <a:off x="0" y="0"/>
            <a:ext cx="769949" cy="6858000"/>
          </a:xfrm>
          <a:prstGeom prst="rect">
            <a:avLst/>
          </a:prstGeom>
          <a:noFill/>
          <a:ln>
            <a:noFill/>
          </a:ln>
        </p:spPr>
      </p:pic>
      <p:cxnSp>
        <p:nvCxnSpPr>
          <p:cNvPr descr="Google Shape;220;p30" id="215" name="Google Shape;215;p2"/>
          <p:cNvCxnSpPr>
            <a:stCxn id="216" idx="1"/>
          </p:cNvCxnSpPr>
          <p:nvPr/>
        </p:nvCxnSpPr>
        <p:spPr>
          <a:xfrm rot="10800000">
            <a:off x="3934575" y="1432850"/>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216" name="Google Shape;216;p2"/>
          <p:cNvSpPr/>
          <p:nvPr/>
        </p:nvSpPr>
        <p:spPr>
          <a:xfrm>
            <a:off x="4716075" y="920300"/>
            <a:ext cx="7086900" cy="10251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8;p30" id="217" name="Google Shape;217;p2"/>
          <p:cNvSpPr txBox="1"/>
          <p:nvPr/>
        </p:nvSpPr>
        <p:spPr>
          <a:xfrm>
            <a:off x="6569162" y="1062695"/>
            <a:ext cx="2897100" cy="10251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1500" u="none" cap="none" strike="noStrike">
                <a:solidFill>
                  <a:srgbClr val="23444B"/>
                </a:solidFill>
                <a:latin typeface="Montserrat SemiBold"/>
                <a:ea typeface="Montserrat SemiBold"/>
                <a:cs typeface="Montserrat SemiBold"/>
                <a:sym typeface="Montserrat SemiBold"/>
              </a:rPr>
              <a:t>INTRODUCCIÓN</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333333"/>
              </a:buClr>
              <a:buSzPts val="1200"/>
              <a:buFont typeface="Montserrat"/>
              <a:buNone/>
            </a:pPr>
            <a:r>
              <a:rPr b="0" i="0" lang="es-ES" sz="1200" u="none" cap="none" strike="noStrike">
                <a:solidFill>
                  <a:srgbClr val="333333"/>
                </a:solidFill>
                <a:latin typeface="Montserrat"/>
                <a:ea typeface="Montserrat"/>
                <a:cs typeface="Montserrat"/>
                <a:sym typeface="Montserrat"/>
              </a:rPr>
              <a:t>Motivación, objetivos, metodología, organización de la memoria, etc.</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descr="Google Shape;200;p30" id="218" name="Google Shape;218;p2"/>
          <p:cNvSpPr txBox="1"/>
          <p:nvPr/>
        </p:nvSpPr>
        <p:spPr>
          <a:xfrm>
            <a:off x="1589988" y="844105"/>
            <a:ext cx="186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444B"/>
              </a:buClr>
              <a:buSzPts val="2800"/>
              <a:buFont typeface="Montserrat"/>
              <a:buNone/>
            </a:pPr>
            <a:r>
              <a:rPr b="0" i="0" lang="es-ES" sz="2800" u="none" cap="none" strike="noStrike">
                <a:solidFill>
                  <a:srgbClr val="33D9BE"/>
                </a:solidFill>
                <a:latin typeface="Oswald Medium"/>
                <a:ea typeface="Oswald Medium"/>
                <a:cs typeface="Oswald Medium"/>
                <a:sym typeface="Oswald Medium"/>
              </a:rPr>
              <a:t>&gt;</a:t>
            </a:r>
            <a:r>
              <a:rPr b="0" i="0" lang="es-ES" sz="2800" u="none" cap="none" strike="noStrike">
                <a:solidFill>
                  <a:srgbClr val="004048"/>
                </a:solidFill>
                <a:latin typeface="Oswald Medium"/>
                <a:ea typeface="Oswald Medium"/>
                <a:cs typeface="Oswald Medium"/>
                <a:sym typeface="Oswald Medium"/>
              </a:rPr>
              <a:t>OUTLINE</a:t>
            </a:r>
            <a:r>
              <a:rPr b="0" i="0" lang="es-ES" sz="2800" u="none" cap="none" strike="noStrike">
                <a:solidFill>
                  <a:srgbClr val="33D9BE"/>
                </a:solidFill>
                <a:latin typeface="Oswald Medium"/>
                <a:ea typeface="Oswald Medium"/>
                <a:cs typeface="Oswald Medium"/>
                <a:sym typeface="Oswald Medium"/>
              </a:rPr>
              <a:t>_</a:t>
            </a:r>
            <a:endParaRPr b="0" i="0" sz="2800" u="none" cap="none" strike="noStrike">
              <a:solidFill>
                <a:srgbClr val="23444B"/>
              </a:solidFill>
              <a:latin typeface="Oswald Medium"/>
              <a:ea typeface="Oswald Medium"/>
              <a:cs typeface="Oswald Medium"/>
              <a:sym typeface="Oswald Medium"/>
            </a:endParaRPr>
          </a:p>
        </p:txBody>
      </p:sp>
      <p:cxnSp>
        <p:nvCxnSpPr>
          <p:cNvPr descr="Google Shape;220;p30" id="219" name="Google Shape;219;p2"/>
          <p:cNvCxnSpPr>
            <a:endCxn id="220" idx="0"/>
          </p:cNvCxnSpPr>
          <p:nvPr/>
        </p:nvCxnSpPr>
        <p:spPr>
          <a:xfrm>
            <a:off x="3934583" y="935907"/>
            <a:ext cx="1500" cy="4861200"/>
          </a:xfrm>
          <a:prstGeom prst="straightConnector1">
            <a:avLst/>
          </a:prstGeom>
          <a:noFill/>
          <a:ln cap="flat" cmpd="sng" w="28575">
            <a:solidFill>
              <a:srgbClr val="00C3C3"/>
            </a:solidFill>
            <a:prstDash val="solid"/>
            <a:round/>
            <a:headEnd len="sm" w="sm" type="none"/>
            <a:tailEnd len="sm" w="sm" type="none"/>
          </a:ln>
        </p:spPr>
      </p:cxnSp>
      <p:sp>
        <p:nvSpPr>
          <p:cNvPr descr="Google Shape;254;p32" id="221" name="Google Shape;221;p2"/>
          <p:cNvSpPr/>
          <p:nvPr/>
        </p:nvSpPr>
        <p:spPr>
          <a:xfrm>
            <a:off x="5209823" y="11480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22" name="Google Shape;222;p2"/>
          <p:cNvSpPr txBox="1"/>
          <p:nvPr/>
        </p:nvSpPr>
        <p:spPr>
          <a:xfrm>
            <a:off x="5323530" y="11551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3800688" y="1469300"/>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224" name="Google Shape;224;p2"/>
          <p:cNvCxnSpPr/>
          <p:nvPr/>
        </p:nvCxnSpPr>
        <p:spPr>
          <a:xfrm rot="10800000">
            <a:off x="3854250" y="936600"/>
            <a:ext cx="160500" cy="0"/>
          </a:xfrm>
          <a:prstGeom prst="straightConnector1">
            <a:avLst/>
          </a:prstGeom>
          <a:noFill/>
          <a:ln cap="flat" cmpd="sng" w="28575">
            <a:solidFill>
              <a:srgbClr val="00CFCF"/>
            </a:solidFill>
            <a:prstDash val="solid"/>
            <a:round/>
            <a:headEnd len="sm" w="sm" type="none"/>
            <a:tailEnd len="sm" w="sm" type="none"/>
          </a:ln>
        </p:spPr>
      </p:cxnSp>
      <p:cxnSp>
        <p:nvCxnSpPr>
          <p:cNvPr descr="Google Shape;220;p30" id="225" name="Google Shape;225;p2"/>
          <p:cNvCxnSpPr/>
          <p:nvPr/>
        </p:nvCxnSpPr>
        <p:spPr>
          <a:xfrm rot="10800000">
            <a:off x="3936492" y="3045705"/>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26" name="Google Shape;226;p2"/>
          <p:cNvSpPr txBox="1"/>
          <p:nvPr/>
        </p:nvSpPr>
        <p:spPr>
          <a:xfrm>
            <a:off x="6570750" y="2352900"/>
            <a:ext cx="43419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23444B"/>
                </a:solidFill>
                <a:latin typeface="Montserrat SemiBold"/>
                <a:ea typeface="Montserrat SemiBold"/>
                <a:cs typeface="Montserrat SemiBold"/>
                <a:sym typeface="Montserrat SemiBold"/>
              </a:rPr>
              <a:t>ESTADO DEL ARTE</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rPr b="0" i="0" lang="es-ES" sz="1100" u="none" cap="none" strike="noStrike">
                <a:solidFill>
                  <a:srgbClr val="333333"/>
                </a:solidFill>
                <a:latin typeface="Montserrat"/>
                <a:ea typeface="Montserrat"/>
                <a:cs typeface="Montserrat"/>
                <a:sym typeface="Montserrat"/>
              </a:rPr>
              <a:t>Trabajos previos</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27" name="Google Shape;227;p2"/>
          <p:cNvSpPr/>
          <p:nvPr/>
        </p:nvSpPr>
        <p:spPr>
          <a:xfrm>
            <a:off x="3802283" y="291190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228" name="Google Shape;228;p2"/>
          <p:cNvCxnSpPr/>
          <p:nvPr/>
        </p:nvCxnSpPr>
        <p:spPr>
          <a:xfrm rot="10800000">
            <a:off x="3934575" y="4488296"/>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29" name="Google Shape;229;p2"/>
          <p:cNvSpPr txBox="1"/>
          <p:nvPr/>
        </p:nvSpPr>
        <p:spPr>
          <a:xfrm>
            <a:off x="6569150" y="3555400"/>
            <a:ext cx="44127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1500" u="none" cap="none" strike="noStrike">
                <a:solidFill>
                  <a:srgbClr val="23444B"/>
                </a:solidFill>
                <a:latin typeface="Montserrat SemiBold"/>
                <a:ea typeface="Montserrat SemiBold"/>
                <a:cs typeface="Montserrat SemiBold"/>
                <a:sym typeface="Montserrat SemiBold"/>
              </a:rPr>
              <a:t>DESARROLLO</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333333"/>
              </a:buClr>
              <a:buSzPts val="1100"/>
              <a:buFont typeface="Montserrat"/>
              <a:buNone/>
            </a:pPr>
            <a:r>
              <a:rPr b="0" i="0" lang="es-ES" sz="1100" u="none" cap="none" strike="noStrike">
                <a:solidFill>
                  <a:srgbClr val="333333"/>
                </a:solidFill>
                <a:latin typeface="Montserrat"/>
                <a:ea typeface="Montserrat"/>
                <a:cs typeface="Montserrat"/>
                <a:sym typeface="Montserrat"/>
              </a:rPr>
              <a:t>Descripción, herramientas, tecnologías, etc</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30" name="Google Shape;230;p2"/>
          <p:cNvSpPr/>
          <p:nvPr/>
        </p:nvSpPr>
        <p:spPr>
          <a:xfrm>
            <a:off x="3800688" y="4354500"/>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231" name="Google Shape;231;p2"/>
          <p:cNvCxnSpPr/>
          <p:nvPr/>
        </p:nvCxnSpPr>
        <p:spPr>
          <a:xfrm rot="10800000">
            <a:off x="3936492" y="5930902"/>
            <a:ext cx="7815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232" name="Google Shape;232;p2"/>
          <p:cNvSpPr txBox="1"/>
          <p:nvPr/>
        </p:nvSpPr>
        <p:spPr>
          <a:xfrm>
            <a:off x="6570750" y="4701150"/>
            <a:ext cx="41862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424242"/>
                </a:solidFill>
                <a:latin typeface="Montserrat SemiBold"/>
                <a:ea typeface="Montserrat SemiBold"/>
                <a:cs typeface="Montserrat SemiBold"/>
                <a:sym typeface="Montserrat SemiBold"/>
              </a:rPr>
              <a:t>PRUEBAS Y RESULTADOS</a:t>
            </a:r>
            <a:endParaRPr b="0" i="0" sz="15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rPr b="0" i="0" lang="es-ES" sz="1100" u="none" cap="none" strike="noStrike">
                <a:solidFill>
                  <a:srgbClr val="333333"/>
                </a:solidFill>
                <a:latin typeface="Montserrat"/>
                <a:ea typeface="Montserrat"/>
                <a:cs typeface="Montserrat"/>
                <a:sym typeface="Montserrat"/>
              </a:rPr>
              <a:t>Tests realizados, resultados, etc.</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20" name="Google Shape;220;p2"/>
          <p:cNvSpPr/>
          <p:nvPr/>
        </p:nvSpPr>
        <p:spPr>
          <a:xfrm>
            <a:off x="3802283" y="5797107"/>
            <a:ext cx="267600" cy="2676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33" name="Google Shape;233;p2"/>
          <p:cNvSpPr/>
          <p:nvPr/>
        </p:nvSpPr>
        <p:spPr>
          <a:xfrm>
            <a:off x="5209823" y="2329374"/>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34" name="Google Shape;234;p2"/>
          <p:cNvSpPr txBox="1"/>
          <p:nvPr/>
        </p:nvSpPr>
        <p:spPr>
          <a:xfrm>
            <a:off x="5323530" y="2336425"/>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254;p32" id="235" name="Google Shape;235;p2"/>
          <p:cNvSpPr/>
          <p:nvPr/>
        </p:nvSpPr>
        <p:spPr>
          <a:xfrm>
            <a:off x="5209823" y="3518462"/>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36" name="Google Shape;236;p2"/>
          <p:cNvSpPr txBox="1"/>
          <p:nvPr/>
        </p:nvSpPr>
        <p:spPr>
          <a:xfrm>
            <a:off x="5323530" y="3525514"/>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254;p32" id="237" name="Google Shape;237;p2"/>
          <p:cNvSpPr/>
          <p:nvPr/>
        </p:nvSpPr>
        <p:spPr>
          <a:xfrm>
            <a:off x="5209823" y="470114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38" name="Google Shape;238;p2"/>
          <p:cNvSpPr txBox="1"/>
          <p:nvPr/>
        </p:nvSpPr>
        <p:spPr>
          <a:xfrm>
            <a:off x="5323530" y="470820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254;p32" id="239" name="Google Shape;239;p2"/>
          <p:cNvSpPr/>
          <p:nvPr/>
        </p:nvSpPr>
        <p:spPr>
          <a:xfrm>
            <a:off x="5209823" y="587120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40" name="Google Shape;240;p2"/>
          <p:cNvSpPr txBox="1"/>
          <p:nvPr/>
        </p:nvSpPr>
        <p:spPr>
          <a:xfrm>
            <a:off x="5323530" y="5878252"/>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198;p30" id="241" name="Google Shape;241;p2"/>
          <p:cNvSpPr txBox="1"/>
          <p:nvPr/>
        </p:nvSpPr>
        <p:spPr>
          <a:xfrm>
            <a:off x="6570750" y="5818000"/>
            <a:ext cx="41862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424242"/>
                </a:solidFill>
                <a:latin typeface="Montserrat SemiBold"/>
                <a:ea typeface="Montserrat SemiBold"/>
                <a:cs typeface="Montserrat SemiBold"/>
                <a:sym typeface="Montserrat SemiBold"/>
              </a:rPr>
              <a:t>CONCLUSIONES Y FUTURO TRABAJO</a:t>
            </a:r>
            <a:endParaRPr b="0" i="0" sz="15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rPr b="0" i="0" lang="es-ES" sz="1100" u="none" cap="none" strike="noStrike">
                <a:solidFill>
                  <a:srgbClr val="333333"/>
                </a:solidFill>
                <a:latin typeface="Montserrat"/>
                <a:ea typeface="Montserrat"/>
                <a:cs typeface="Montserrat"/>
                <a:sym typeface="Montserrat"/>
              </a:rPr>
              <a:t>Conclusiones, resumen y futuras mejoras.</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242" name="Google Shape;242;p2"/>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43" name="Google Shape;243;p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50" name="Google Shape;250;p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1" name="Google Shape;251;p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2" name="Google Shape;252;p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53" name="Google Shape;253;p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4" name="Google Shape;254;p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5" name="Google Shape;255;p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56" name="Google Shape;256;p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7" name="Google Shape;257;p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8" name="Google Shape;258;p3"/>
          <p:cNvSpPr txBox="1"/>
          <p:nvPr/>
        </p:nvSpPr>
        <p:spPr>
          <a:xfrm>
            <a:off x="2026725" y="1489199"/>
            <a:ext cx="7900200" cy="889200"/>
          </a:xfrm>
          <a:prstGeom prst="rect">
            <a:avLst/>
          </a:prstGeom>
          <a:noFill/>
          <a:ln>
            <a:noFill/>
          </a:ln>
        </p:spPr>
        <p:txBody>
          <a:bodyPr anchorCtr="0" anchor="t" bIns="0" lIns="0" spcFirstLastPara="1" rIns="0" wrap="square" tIns="0">
            <a:normAutofit/>
          </a:bodyPr>
          <a:lstStyle/>
          <a:p>
            <a:pPr indent="12700" lvl="0" marL="0" marR="0" rtl="0" algn="l">
              <a:lnSpc>
                <a:spcPct val="100000"/>
              </a:lnSpc>
              <a:spcBef>
                <a:spcPts val="0"/>
              </a:spcBef>
              <a:spcAft>
                <a:spcPts val="0"/>
              </a:spcAft>
              <a:buClr>
                <a:schemeClr val="dk1"/>
              </a:buClr>
              <a:buSzPts val="1100"/>
              <a:buFont typeface="Arial"/>
              <a:buNone/>
            </a:pPr>
            <a:r>
              <a:rPr b="0" i="0" lang="es-ES" sz="2700" u="none" cap="none" strike="noStrike">
                <a:solidFill>
                  <a:srgbClr val="33D9BE"/>
                </a:solidFill>
                <a:latin typeface="Oswald Medium"/>
                <a:ea typeface="Oswald Medium"/>
                <a:cs typeface="Oswald Medium"/>
                <a:sym typeface="Oswald Medium"/>
              </a:rPr>
              <a:t>(TÍTULO 1) DIAPOSITIVA GENERAL</a:t>
            </a:r>
            <a:endParaRPr b="0" i="0" sz="2700" u="none" cap="none" strike="noStrike">
              <a:solidFill>
                <a:srgbClr val="33D9BE"/>
              </a:solidFill>
              <a:latin typeface="Oswald Medium"/>
              <a:ea typeface="Oswald Medium"/>
              <a:cs typeface="Oswald Medium"/>
              <a:sym typeface="Oswald Medium"/>
            </a:endParaRPr>
          </a:p>
          <a:p>
            <a:pPr indent="12700" lvl="0" marL="0" marR="0" rtl="0" algn="l">
              <a:lnSpc>
                <a:spcPct val="100000"/>
              </a:lnSpc>
              <a:spcBef>
                <a:spcPts val="0"/>
              </a:spcBef>
              <a:spcAft>
                <a:spcPts val="0"/>
              </a:spcAft>
              <a:buClr>
                <a:schemeClr val="dk1"/>
              </a:buClr>
              <a:buSzPts val="1100"/>
              <a:buFont typeface="Arial"/>
              <a:buNone/>
            </a:pPr>
            <a:r>
              <a:rPr b="0" i="0" lang="es-ES" sz="2700" u="none" cap="none" strike="noStrike">
                <a:solidFill>
                  <a:srgbClr val="C6C6C6"/>
                </a:solidFill>
                <a:latin typeface="Oswald Light"/>
                <a:ea typeface="Oswald Light"/>
                <a:cs typeface="Oswald Light"/>
                <a:sym typeface="Oswald Light"/>
              </a:rPr>
              <a:t>_Subtítulo si lo hay</a:t>
            </a:r>
            <a:endParaRPr b="0" i="0" sz="2700" u="none" cap="none" strike="noStrike">
              <a:solidFill>
                <a:srgbClr val="C6C6C6"/>
              </a:solidFill>
              <a:latin typeface="Oswald Light"/>
              <a:ea typeface="Oswald Light"/>
              <a:cs typeface="Oswald Light"/>
              <a:sym typeface="Oswald Light"/>
            </a:endParaRPr>
          </a:p>
        </p:txBody>
      </p:sp>
      <p:cxnSp>
        <p:nvCxnSpPr>
          <p:cNvPr id="259" name="Google Shape;259;p3"/>
          <p:cNvCxnSpPr>
            <a:stCxn id="260" idx="2"/>
          </p:cNvCxnSpPr>
          <p:nvPr/>
        </p:nvCxnSpPr>
        <p:spPr>
          <a:xfrm flipH="1">
            <a:off x="763041" y="1673113"/>
            <a:ext cx="853500" cy="7200"/>
          </a:xfrm>
          <a:prstGeom prst="straightConnector1">
            <a:avLst/>
          </a:prstGeom>
          <a:noFill/>
          <a:ln cap="flat" cmpd="sng" w="28575">
            <a:solidFill>
              <a:srgbClr val="33D9BE"/>
            </a:solidFill>
            <a:prstDash val="solid"/>
            <a:round/>
            <a:headEnd len="sm" w="sm" type="none"/>
            <a:tailEnd len="sm" w="sm" type="none"/>
          </a:ln>
        </p:spPr>
      </p:cxnSp>
      <p:sp>
        <p:nvSpPr>
          <p:cNvPr id="260" name="Google Shape;260;p3"/>
          <p:cNvSpPr/>
          <p:nvPr/>
        </p:nvSpPr>
        <p:spPr>
          <a:xfrm>
            <a:off x="1616541" y="1570513"/>
            <a:ext cx="205200" cy="205200"/>
          </a:xfrm>
          <a:prstGeom prst="ellipse">
            <a:avLst/>
          </a:prstGeom>
          <a:no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
          <p:cNvSpPr txBox="1"/>
          <p:nvPr/>
        </p:nvSpPr>
        <p:spPr>
          <a:xfrm>
            <a:off x="2026725" y="2627200"/>
            <a:ext cx="5985000" cy="3964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2100"/>
              <a:buFont typeface="Arial"/>
              <a:buNone/>
            </a:pPr>
            <a:r>
              <a:rPr b="0" i="0" lang="es-ES" sz="2100" u="none" cap="none" strike="noStrike">
                <a:solidFill>
                  <a:srgbClr val="004048"/>
                </a:solidFill>
                <a:latin typeface="Oswald Medium"/>
                <a:ea typeface="Oswald Medium"/>
                <a:cs typeface="Oswald Medium"/>
                <a:sym typeface="Oswald Medium"/>
              </a:rPr>
              <a:t>TÍTULO_2</a:t>
            </a:r>
            <a:endParaRPr b="0" i="0" sz="200" u="none" cap="none" strike="noStrike">
              <a:solidFill>
                <a:srgbClr val="004048"/>
              </a:solidFill>
              <a:latin typeface="Oswald Medium"/>
              <a:ea typeface="Oswald Medium"/>
              <a:cs typeface="Oswald Medium"/>
              <a:sym typeface="Oswald Medium"/>
            </a:endParaRPr>
          </a:p>
          <a:p>
            <a:pPr indent="0" lvl="0" marL="0" marR="0" rtl="0" algn="l">
              <a:lnSpc>
                <a:spcPct val="115000"/>
              </a:lnSpc>
              <a:spcBef>
                <a:spcPts val="0"/>
              </a:spcBef>
              <a:spcAft>
                <a:spcPts val="0"/>
              </a:spcAft>
              <a:buClr>
                <a:srgbClr val="000000"/>
              </a:buClr>
              <a:buSzPts val="200"/>
              <a:buFont typeface="Arial"/>
              <a:buNone/>
            </a:pPr>
            <a:r>
              <a:t/>
            </a:r>
            <a:endParaRPr b="0" i="0" sz="200" u="none" cap="none" strike="noStrike">
              <a:solidFill>
                <a:srgbClr val="004048"/>
              </a:solidFill>
              <a:latin typeface="Oswald Medium"/>
              <a:ea typeface="Oswald Medium"/>
              <a:cs typeface="Oswald Medium"/>
              <a:sym typeface="Oswald Medium"/>
            </a:endParaRPr>
          </a:p>
          <a:p>
            <a:pPr indent="0" lvl="0" marL="0" marR="0" rtl="0" algn="l">
              <a:lnSpc>
                <a:spcPct val="115000"/>
              </a:lnSpc>
              <a:spcBef>
                <a:spcPts val="0"/>
              </a:spcBef>
              <a:spcAft>
                <a:spcPts val="0"/>
              </a:spcAft>
              <a:buClr>
                <a:srgbClr val="000000"/>
              </a:buClr>
              <a:buSzPts val="1700"/>
              <a:buFont typeface="Arial"/>
              <a:buNone/>
            </a:pPr>
            <a:r>
              <a:rPr b="0" i="0" lang="es-ES" sz="1700" u="none" cap="none" strike="noStrike">
                <a:solidFill>
                  <a:srgbClr val="6FBCBE"/>
                </a:solidFill>
                <a:latin typeface="Oswald Medium"/>
                <a:ea typeface="Oswald Medium"/>
                <a:cs typeface="Oswald Medium"/>
                <a:sym typeface="Oswald Medium"/>
              </a:rPr>
              <a:t>&gt;&gt;TÍTULO DEL APARTADO</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ES" sz="1200" u="none" cap="none" strike="noStrike">
                <a:solidFill>
                  <a:srgbClr val="333333"/>
                </a:solidFill>
                <a:latin typeface="Montserrat"/>
                <a:ea typeface="Montserrat"/>
                <a:cs typeface="Montserrat"/>
                <a:sym typeface="Montserrat"/>
              </a:rPr>
              <a:t>(Cuerpo de texto) En este nivel de jerarquía utiliza esta tipografía y tamaño de fuente para escribir textos largos o pequeñas descripciones. También puedes destacar algunas </a:t>
            </a:r>
            <a:r>
              <a:rPr b="1" i="0" lang="es-ES" sz="1200" u="none" cap="none" strike="noStrike">
                <a:solidFill>
                  <a:srgbClr val="333333"/>
                </a:solidFill>
                <a:latin typeface="Montserrat"/>
                <a:ea typeface="Montserrat"/>
                <a:cs typeface="Montserrat"/>
                <a:sym typeface="Montserrat"/>
              </a:rPr>
              <a:t>palabras clave </a:t>
            </a:r>
            <a:r>
              <a:rPr b="0" i="0" lang="es-ES" sz="1200" u="none" cap="none" strike="noStrike">
                <a:solidFill>
                  <a:srgbClr val="333333"/>
                </a:solidFill>
                <a:latin typeface="Montserrat"/>
                <a:ea typeface="Montserrat"/>
                <a:cs typeface="Montserrat"/>
                <a:sym typeface="Montserrat"/>
              </a:rPr>
              <a:t>usando la versión </a:t>
            </a:r>
            <a:r>
              <a:rPr b="1" i="0" lang="es-ES" sz="1200" u="none" cap="none" strike="noStrike">
                <a:solidFill>
                  <a:srgbClr val="333333"/>
                </a:solidFill>
                <a:latin typeface="Montserrat"/>
                <a:ea typeface="Montserrat"/>
                <a:cs typeface="Montserrat"/>
                <a:sym typeface="Montserrat"/>
              </a:rPr>
              <a:t>bold</a:t>
            </a:r>
            <a:r>
              <a:rPr b="0" i="0" lang="es-ES" sz="1200" u="none" cap="none" strike="noStrike">
                <a:solidFill>
                  <a:srgbClr val="333333"/>
                </a:solidFill>
                <a:latin typeface="Montserrat"/>
                <a:ea typeface="Montserrat"/>
                <a:cs typeface="Montserrat"/>
                <a:sym typeface="Montserrat"/>
              </a:rPr>
              <a:t> de la tipografía.</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700"/>
              <a:buFont typeface="Arial"/>
              <a:buNone/>
            </a:pPr>
            <a:r>
              <a:rPr b="0" i="0" lang="es-ES" sz="1700" u="none" cap="none" strike="noStrike">
                <a:solidFill>
                  <a:srgbClr val="6FBCBE"/>
                </a:solidFill>
                <a:latin typeface="Oswald Medium"/>
                <a:ea typeface="Oswald Medium"/>
                <a:cs typeface="Oswald Medium"/>
                <a:sym typeface="Oswald Medium"/>
              </a:rPr>
              <a:t>&gt;&gt;TÍTULO DEL APARTADO</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0" i="0" lang="es-ES" sz="1200" u="none" cap="none" strike="noStrike">
                <a:solidFill>
                  <a:srgbClr val="333333"/>
                </a:solidFill>
                <a:latin typeface="Montserrat"/>
                <a:ea typeface="Montserrat"/>
                <a:cs typeface="Montserrat"/>
                <a:sym typeface="Montserrat"/>
              </a:rPr>
              <a:t>Ésta es una diapositiva tipo para que tomes como referencia si quieres. Utilízala para diapositivas con distintos </a:t>
            </a:r>
            <a:r>
              <a:rPr b="1" i="0" lang="es-ES" sz="1200" u="none" cap="none" strike="noStrike">
                <a:solidFill>
                  <a:srgbClr val="333333"/>
                </a:solidFill>
                <a:latin typeface="Montserrat"/>
                <a:ea typeface="Montserrat"/>
                <a:cs typeface="Montserrat"/>
                <a:sym typeface="Montserrat"/>
              </a:rPr>
              <a:t>apartados</a:t>
            </a:r>
            <a:r>
              <a:rPr b="0" i="0" lang="es-ES" sz="1200" u="none" cap="none" strike="noStrike">
                <a:solidFill>
                  <a:srgbClr val="333333"/>
                </a:solidFill>
                <a:latin typeface="Montserrat"/>
                <a:ea typeface="Montserrat"/>
                <a:cs typeface="Montserrat"/>
                <a:sym typeface="Montserrat"/>
              </a:rPr>
              <a:t> o cuerpos de </a:t>
            </a:r>
            <a:r>
              <a:rPr b="1" i="0" lang="es-ES" sz="1200" u="none" cap="none" strike="noStrike">
                <a:solidFill>
                  <a:srgbClr val="333333"/>
                </a:solidFill>
                <a:latin typeface="Montserrat"/>
                <a:ea typeface="Montserrat"/>
                <a:cs typeface="Montserrat"/>
                <a:sym typeface="Montserrat"/>
              </a:rPr>
              <a:t>texto largos</a:t>
            </a:r>
            <a:r>
              <a:rPr b="0" i="0" lang="es-ES" sz="1200" u="none" cap="none" strike="noStrike">
                <a:solidFill>
                  <a:srgbClr val="333333"/>
                </a:solidFill>
                <a:latin typeface="Montserrat"/>
                <a:ea typeface="Montserrat"/>
                <a:cs typeface="Montserrat"/>
                <a:sym typeface="Montserrat"/>
              </a:rPr>
              <a:t>.</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s-ES" sz="1700" u="none" cap="none" strike="noStrike">
                <a:solidFill>
                  <a:srgbClr val="6FBCBE"/>
                </a:solidFill>
                <a:latin typeface="Oswald Medium"/>
                <a:ea typeface="Oswald Medium"/>
                <a:cs typeface="Oswald Medium"/>
                <a:sym typeface="Oswald Medium"/>
              </a:rPr>
              <a:t>&gt;&gt;TÍTULO DEL APARTADO</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s-ES" sz="1200" u="none" cap="none" strike="noStrike">
                <a:solidFill>
                  <a:srgbClr val="333333"/>
                </a:solidFill>
                <a:latin typeface="Montserrat"/>
                <a:ea typeface="Montserrat"/>
                <a:cs typeface="Montserrat"/>
                <a:sym typeface="Montserrat"/>
              </a:rPr>
              <a:t>Puedes maquetar las </a:t>
            </a:r>
            <a:r>
              <a:rPr b="1" i="0" lang="es-ES" sz="1200" u="none" cap="none" strike="noStrike">
                <a:solidFill>
                  <a:srgbClr val="333333"/>
                </a:solidFill>
                <a:latin typeface="Montserrat"/>
                <a:ea typeface="Montserrat"/>
                <a:cs typeface="Montserrat"/>
                <a:sym typeface="Montserrat"/>
              </a:rPr>
              <a:t>imágenes</a:t>
            </a:r>
            <a:r>
              <a:rPr b="0" i="0" lang="es-ES" sz="1200" u="none" cap="none" strike="noStrike">
                <a:solidFill>
                  <a:srgbClr val="333333"/>
                </a:solidFill>
                <a:latin typeface="Montserrat"/>
                <a:ea typeface="Montserrat"/>
                <a:cs typeface="Montserrat"/>
                <a:sym typeface="Montserrat"/>
              </a:rPr>
              <a:t> que quieras poner en el margen derecho, como se muestra aquí.</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333333"/>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33333"/>
              </a:solidFill>
              <a:latin typeface="Montserrat"/>
              <a:ea typeface="Montserrat"/>
              <a:cs typeface="Montserrat"/>
              <a:sym typeface="Montserrat"/>
            </a:endParaRPr>
          </a:p>
        </p:txBody>
      </p:sp>
      <p:pic>
        <p:nvPicPr>
          <p:cNvPr id="262" name="Google Shape;262;p3"/>
          <p:cNvPicPr preferRelativeResize="0"/>
          <p:nvPr/>
        </p:nvPicPr>
        <p:blipFill rotWithShape="1">
          <a:blip r:embed="rId3">
            <a:alphaModFix/>
          </a:blip>
          <a:srcRect b="0" l="0" r="88419" t="0"/>
          <a:stretch/>
        </p:blipFill>
        <p:spPr>
          <a:xfrm>
            <a:off x="0" y="0"/>
            <a:ext cx="769949" cy="6858000"/>
          </a:xfrm>
          <a:prstGeom prst="rect">
            <a:avLst/>
          </a:prstGeom>
          <a:noFill/>
          <a:ln>
            <a:noFill/>
          </a:ln>
        </p:spPr>
      </p:pic>
      <p:pic>
        <p:nvPicPr>
          <p:cNvPr id="263" name="Google Shape;263;p3"/>
          <p:cNvPicPr preferRelativeResize="0"/>
          <p:nvPr/>
        </p:nvPicPr>
        <p:blipFill rotWithShape="1">
          <a:blip r:embed="rId4">
            <a:alphaModFix/>
          </a:blip>
          <a:srcRect b="0" l="0" r="0" t="0"/>
          <a:stretch/>
        </p:blipFill>
        <p:spPr>
          <a:xfrm>
            <a:off x="8867831" y="1982000"/>
            <a:ext cx="3023700" cy="1855500"/>
          </a:xfrm>
          <a:prstGeom prst="roundRect">
            <a:avLst>
              <a:gd fmla="val 16667" name="adj"/>
            </a:avLst>
          </a:prstGeom>
          <a:noFill/>
          <a:ln>
            <a:noFill/>
          </a:ln>
        </p:spPr>
      </p:pic>
      <p:pic>
        <p:nvPicPr>
          <p:cNvPr id="264" name="Google Shape;264;p3"/>
          <p:cNvPicPr preferRelativeResize="0"/>
          <p:nvPr/>
        </p:nvPicPr>
        <p:blipFill rotWithShape="1">
          <a:blip r:embed="rId4">
            <a:alphaModFix/>
          </a:blip>
          <a:srcRect b="0" l="0" r="0" t="0"/>
          <a:stretch/>
        </p:blipFill>
        <p:spPr>
          <a:xfrm>
            <a:off x="8867831" y="3990825"/>
            <a:ext cx="3023700" cy="1855500"/>
          </a:xfrm>
          <a:prstGeom prst="roundRect">
            <a:avLst>
              <a:gd fmla="val 16667" name="adj"/>
            </a:avLst>
          </a:prstGeom>
          <a:noFill/>
          <a:ln>
            <a:noFill/>
          </a:ln>
        </p:spPr>
      </p:pic>
      <p:sp>
        <p:nvSpPr>
          <p:cNvPr id="265" name="Google Shape;265;p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pic>
        <p:nvPicPr>
          <p:cNvPr descr="Google Shape;124;p27" id="266" name="Google Shape;266;p3"/>
          <p:cNvPicPr preferRelativeResize="0"/>
          <p:nvPr/>
        </p:nvPicPr>
        <p:blipFill rotWithShape="1">
          <a:blip r:embed="rId5">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p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72" name="Google Shape;272;p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3" name="Google Shape;273;p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4" name="Google Shape;274;p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75" name="Google Shape;275;p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6" name="Google Shape;276;p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7" name="Google Shape;277;p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78" name="Google Shape;278;p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79" name="Google Shape;279;p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80" name="Google Shape;280;p4"/>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281" name="Google Shape;281;p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282" name="Google Shape;282;p4"/>
          <p:cNvSpPr/>
          <p:nvPr/>
        </p:nvSpPr>
        <p:spPr>
          <a:xfrm>
            <a:off x="1897725" y="2378405"/>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83" name="Google Shape;283;p4"/>
          <p:cNvSpPr/>
          <p:nvPr/>
        </p:nvSpPr>
        <p:spPr>
          <a:xfrm>
            <a:off x="17579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
          <p:cNvSpPr txBox="1"/>
          <p:nvPr/>
        </p:nvSpPr>
        <p:spPr>
          <a:xfrm>
            <a:off x="1916838" y="2839963"/>
            <a:ext cx="2869800" cy="17634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Texto destacado de párrafo</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rPr b="0" i="0" lang="es-ES" sz="1000" u="none" cap="none" strike="noStrike">
                <a:solidFill>
                  <a:srgbClr val="3E3E3E"/>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a:t>
            </a:r>
            <a:endParaRPr b="0" i="0" sz="1200" u="none" cap="none" strike="noStrike">
              <a:solidFill>
                <a:srgbClr val="3E3E3E"/>
              </a:solidFill>
              <a:latin typeface="Montserrat"/>
              <a:ea typeface="Montserrat"/>
              <a:cs typeface="Montserrat"/>
              <a:sym typeface="Montserrat"/>
            </a:endParaRPr>
          </a:p>
        </p:txBody>
      </p:sp>
      <p:sp>
        <p:nvSpPr>
          <p:cNvPr id="285" name="Google Shape;285;p4"/>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
          <p:cNvSpPr txBox="1"/>
          <p:nvPr/>
        </p:nvSpPr>
        <p:spPr>
          <a:xfrm>
            <a:off x="2289075" y="2453475"/>
            <a:ext cx="20364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&lt;MOTIVACIÓN&gt;</a:t>
            </a:r>
            <a:endParaRPr b="0" i="0" sz="1700" u="none" cap="none" strike="noStrike">
              <a:solidFill>
                <a:srgbClr val="FFFFFF"/>
              </a:solidFill>
              <a:latin typeface="Montserrat"/>
              <a:ea typeface="Montserrat"/>
              <a:cs typeface="Montserrat"/>
              <a:sym typeface="Montserrat"/>
            </a:endParaRPr>
          </a:p>
        </p:txBody>
      </p:sp>
      <p:sp>
        <p:nvSpPr>
          <p:cNvPr id="287" name="Google Shape;287;p4"/>
          <p:cNvSpPr/>
          <p:nvPr/>
        </p:nvSpPr>
        <p:spPr>
          <a:xfrm>
            <a:off x="50650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
          <p:cNvSpPr txBox="1"/>
          <p:nvPr/>
        </p:nvSpPr>
        <p:spPr>
          <a:xfrm>
            <a:off x="5223950" y="2839975"/>
            <a:ext cx="2557500" cy="17634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Montserrat"/>
                <a:ea typeface="Montserrat"/>
                <a:cs typeface="Montserrat"/>
                <a:sym typeface="Montserrat"/>
              </a:rPr>
              <a:t>&gt; OBJETIVO 1:</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&gt; OBJETIVO 2:</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&gt; OBJETIVO 3:</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&gt; OBJETIVO 4:</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0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p:txBody>
      </p:sp>
      <p:sp>
        <p:nvSpPr>
          <p:cNvPr id="289" name="Google Shape;289;p4"/>
          <p:cNvSpPr/>
          <p:nvPr/>
        </p:nvSpPr>
        <p:spPr>
          <a:xfrm>
            <a:off x="8093750" y="358097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
          <p:cNvSpPr/>
          <p:nvPr/>
        </p:nvSpPr>
        <p:spPr>
          <a:xfrm>
            <a:off x="8372113" y="2751375"/>
            <a:ext cx="3098700" cy="20160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
          <p:cNvSpPr txBox="1"/>
          <p:nvPr/>
        </p:nvSpPr>
        <p:spPr>
          <a:xfrm>
            <a:off x="8531050" y="2839975"/>
            <a:ext cx="2751300" cy="15522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Montserrat"/>
                <a:ea typeface="Montserrat"/>
                <a:cs typeface="Montserrat"/>
                <a:sym typeface="Montserrat"/>
              </a:rPr>
              <a:t>Texto destacado de párrafo</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s-ES" sz="1000" u="none" cap="none" strike="noStrike">
                <a:solidFill>
                  <a:srgbClr val="3E3E3E"/>
                </a:solidFill>
                <a:latin typeface="Montserrat"/>
                <a:ea typeface="Montserrat"/>
                <a:cs typeface="Montserrat"/>
                <a:sym typeface="Montserrat"/>
              </a:rPr>
              <a:t>Texto base de párrafo</a:t>
            </a:r>
            <a:endParaRPr b="0" i="0" sz="10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0" i="0" lang="es-ES" sz="1000" u="none" cap="none" strike="noStrike">
                <a:solidFill>
                  <a:srgbClr val="3E3E3E"/>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a:t>
            </a:r>
            <a:endParaRPr b="0"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3E3E3E"/>
              </a:solidFill>
              <a:latin typeface="Montserrat"/>
              <a:ea typeface="Montserrat"/>
              <a:cs typeface="Montserrat"/>
              <a:sym typeface="Montserrat"/>
            </a:endParaRPr>
          </a:p>
        </p:txBody>
      </p:sp>
      <p:sp>
        <p:nvSpPr>
          <p:cNvPr id="292" name="Google Shape;292;p4"/>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93" name="Google Shape;293;p4"/>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INTRODUCCIÓN</a:t>
            </a:r>
            <a:r>
              <a:rPr b="0" i="0" lang="es-ES" sz="2700" u="none" cap="none" strike="noStrike">
                <a:solidFill>
                  <a:srgbClr val="C6C6C6"/>
                </a:solidFill>
                <a:latin typeface="Oswald Light"/>
                <a:ea typeface="Oswald Light"/>
                <a:cs typeface="Oswald Light"/>
                <a:sym typeface="Oswald Light"/>
              </a:rPr>
              <a:t>_Subtítulo si lo hay</a:t>
            </a:r>
            <a:endParaRPr b="0" i="0" sz="1400" u="none" cap="none" strike="noStrike">
              <a:solidFill>
                <a:srgbClr val="000000"/>
              </a:solidFill>
              <a:latin typeface="Arial"/>
              <a:ea typeface="Arial"/>
              <a:cs typeface="Arial"/>
              <a:sym typeface="Arial"/>
            </a:endParaRPr>
          </a:p>
        </p:txBody>
      </p:sp>
      <p:cxnSp>
        <p:nvCxnSpPr>
          <p:cNvPr descr="Google Shape;320;p34" id="294" name="Google Shape;294;p4"/>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95" name="Google Shape;295;p4"/>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96" name="Google Shape;296;p4"/>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97" name="Google Shape;297;p4"/>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98" name="Google Shape;298;p4"/>
          <p:cNvSpPr/>
          <p:nvPr/>
        </p:nvSpPr>
        <p:spPr>
          <a:xfrm>
            <a:off x="5204813"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99" name="Google Shape;299;p4"/>
          <p:cNvSpPr txBox="1"/>
          <p:nvPr/>
        </p:nvSpPr>
        <p:spPr>
          <a:xfrm>
            <a:off x="5272475" y="2445875"/>
            <a:ext cx="27513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&lt;OBJETIVOS (3 o 4)&gt;</a:t>
            </a:r>
            <a:endParaRPr b="0" i="0" sz="1700" u="none" cap="none" strike="noStrike">
              <a:solidFill>
                <a:srgbClr val="FFFFFF"/>
              </a:solidFill>
              <a:latin typeface="Montserrat"/>
              <a:ea typeface="Montserrat"/>
              <a:cs typeface="Montserrat"/>
              <a:sym typeface="Montserrat"/>
            </a:endParaRPr>
          </a:p>
        </p:txBody>
      </p:sp>
      <p:sp>
        <p:nvSpPr>
          <p:cNvPr id="300" name="Google Shape;300;p4"/>
          <p:cNvSpPr/>
          <p:nvPr/>
        </p:nvSpPr>
        <p:spPr>
          <a:xfrm>
            <a:off x="8497150"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01" name="Google Shape;301;p4"/>
          <p:cNvSpPr txBox="1"/>
          <p:nvPr/>
        </p:nvSpPr>
        <p:spPr>
          <a:xfrm>
            <a:off x="8642725" y="2445875"/>
            <a:ext cx="25575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&lt;ORGANIZACIÓN&gt;</a:t>
            </a:r>
            <a:endParaRPr b="0" i="0" sz="1700" u="none" cap="none" strike="noStrike">
              <a:solidFill>
                <a:srgbClr val="FFFFFF"/>
              </a:solidFill>
              <a:latin typeface="Montserrat"/>
              <a:ea typeface="Montserrat"/>
              <a:cs typeface="Montserrat"/>
              <a:sym typeface="Montserrat"/>
            </a:endParaRPr>
          </a:p>
        </p:txBody>
      </p:sp>
      <p:pic>
        <p:nvPicPr>
          <p:cNvPr descr="Google Shape;124;p27" id="302" name="Google Shape;302;p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08" name="Google Shape;308;p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9" name="Google Shape;309;p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0" name="Google Shape;310;p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11" name="Google Shape;311;p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2" name="Google Shape;312;p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3" name="Google Shape;313;p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14" name="Google Shape;314;p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5" name="Google Shape;315;p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16" name="Google Shape;316;p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317" name="Google Shape;317;p5"/>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descr="Google Shape;319;p34" id="318" name="Google Shape;318;p5"/>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ESTADO DEL ARTE</a:t>
            </a:r>
            <a:r>
              <a:rPr b="0" i="0" lang="es-ES" sz="2700" u="none" cap="none" strike="noStrike">
                <a:solidFill>
                  <a:srgbClr val="C6C6C6"/>
                </a:solidFill>
                <a:latin typeface="Oswald Light"/>
                <a:ea typeface="Oswald Light"/>
                <a:cs typeface="Oswald Light"/>
                <a:sym typeface="Oswald Light"/>
              </a:rPr>
              <a:t>_Subtítulo si lo hay</a:t>
            </a:r>
            <a:endParaRPr b="0" i="0" sz="1400" u="none" cap="none" strike="noStrike">
              <a:solidFill>
                <a:srgbClr val="000000"/>
              </a:solidFill>
              <a:latin typeface="Arial"/>
              <a:ea typeface="Arial"/>
              <a:cs typeface="Arial"/>
              <a:sym typeface="Arial"/>
            </a:endParaRPr>
          </a:p>
        </p:txBody>
      </p:sp>
      <p:cxnSp>
        <p:nvCxnSpPr>
          <p:cNvPr descr="Google Shape;320;p34" id="319" name="Google Shape;319;p5"/>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20" name="Google Shape;320;p5"/>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21" name="Google Shape;321;p5"/>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22" name="Google Shape;322;p5"/>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578;p42" id="323" name="Google Shape;323;p5"/>
          <p:cNvSpPr txBox="1"/>
          <p:nvPr/>
        </p:nvSpPr>
        <p:spPr>
          <a:xfrm>
            <a:off x="3231525" y="2140650"/>
            <a:ext cx="8252400" cy="8247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b="0" i="0" lang="es-ES" sz="1500" u="none" cap="none" strike="noStrike">
                <a:solidFill>
                  <a:srgbClr val="424242"/>
                </a:solidFill>
                <a:latin typeface="Montserrat"/>
                <a:ea typeface="Montserrat"/>
                <a:cs typeface="Montserrat"/>
                <a:sym typeface="Montserrat"/>
              </a:rPr>
              <a:t>Esta sección sitúa el capstone realizado en el marco de los trabajos existentes, delimitando claramente la extensión del mismo. </a:t>
            </a:r>
            <a:endParaRPr b="0" i="0" sz="1600" u="none" cap="none" strike="noStrike">
              <a:solidFill>
                <a:srgbClr val="000000"/>
              </a:solidFill>
              <a:latin typeface="Montserrat"/>
              <a:ea typeface="Montserrat"/>
              <a:cs typeface="Montserrat"/>
              <a:sym typeface="Montserrat"/>
            </a:endParaRPr>
          </a:p>
        </p:txBody>
      </p:sp>
      <p:pic>
        <p:nvPicPr>
          <p:cNvPr descr="Google Shape;124;p27" id="324" name="Google Shape;324;p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30" name="Google Shape;330;p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1" name="Google Shape;331;p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2" name="Google Shape;332;p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33" name="Google Shape;333;p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4" name="Google Shape;334;p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5" name="Google Shape;335;p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36" name="Google Shape;336;p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7" name="Google Shape;337;p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38" name="Google Shape;338;p6"/>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339" name="Google Shape;339;p6"/>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descr="Google Shape;319;p34" id="340" name="Google Shape;340;p6"/>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DESARROLLO</a:t>
            </a:r>
            <a:r>
              <a:rPr b="0" i="0" lang="es-ES" sz="2700" u="none" cap="none" strike="noStrike">
                <a:solidFill>
                  <a:srgbClr val="C6C6C6"/>
                </a:solidFill>
                <a:latin typeface="Oswald Light"/>
                <a:ea typeface="Oswald Light"/>
                <a:cs typeface="Oswald Light"/>
                <a:sym typeface="Oswald Light"/>
              </a:rPr>
              <a:t>_Subtítulo si lo hay</a:t>
            </a:r>
            <a:endParaRPr b="0" i="0" sz="1400" u="none" cap="none" strike="noStrike">
              <a:solidFill>
                <a:srgbClr val="000000"/>
              </a:solidFill>
              <a:latin typeface="Arial"/>
              <a:ea typeface="Arial"/>
              <a:cs typeface="Arial"/>
              <a:sym typeface="Arial"/>
            </a:endParaRPr>
          </a:p>
        </p:txBody>
      </p:sp>
      <p:cxnSp>
        <p:nvCxnSpPr>
          <p:cNvPr descr="Google Shape;320;p34" id="341" name="Google Shape;341;p6"/>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42" name="Google Shape;342;p6"/>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43" name="Google Shape;343;p6"/>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44" name="Google Shape;344;p6"/>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578;p42" id="345" name="Google Shape;345;p6"/>
          <p:cNvSpPr txBox="1"/>
          <p:nvPr/>
        </p:nvSpPr>
        <p:spPr>
          <a:xfrm>
            <a:off x="3231525" y="2158825"/>
            <a:ext cx="7653600" cy="1090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b="0" i="0" lang="es-ES" sz="1500" u="none" cap="none" strike="noStrike">
                <a:solidFill>
                  <a:srgbClr val="424242"/>
                </a:solidFill>
                <a:latin typeface="Montserrat"/>
                <a:ea typeface="Montserrat"/>
                <a:cs typeface="Montserrat"/>
                <a:sym typeface="Montserrat"/>
              </a:rPr>
              <a:t>Esta es la sección más importante, donde se describe todo el trabajo realizado. Las secciones y formato de las mismas dependerá del capstone concreto.</a:t>
            </a:r>
            <a:endParaRPr b="0" i="0" sz="1600" u="none" cap="none" strike="noStrike">
              <a:solidFill>
                <a:srgbClr val="000000"/>
              </a:solidFill>
              <a:latin typeface="Montserrat"/>
              <a:ea typeface="Montserrat"/>
              <a:cs typeface="Montserrat"/>
              <a:sym typeface="Montserrat"/>
            </a:endParaRPr>
          </a:p>
        </p:txBody>
      </p:sp>
      <p:pic>
        <p:nvPicPr>
          <p:cNvPr descr="Google Shape;124;p27" id="346" name="Google Shape;346;p6"/>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0" name="Shape 350"/>
        <p:cNvGrpSpPr/>
        <p:nvPr/>
      </p:nvGrpSpPr>
      <p:grpSpPr>
        <a:xfrm>
          <a:off x="0" y="0"/>
          <a:ext cx="0" cy="0"/>
          <a:chOff x="0" y="0"/>
          <a:chExt cx="0" cy="0"/>
        </a:xfrm>
      </p:grpSpPr>
      <p:sp>
        <p:nvSpPr>
          <p:cNvPr id="351" name="Google Shape;351;p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52" name="Google Shape;352;p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3" name="Google Shape;353;p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4" name="Google Shape;354;p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55" name="Google Shape;355;p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6" name="Google Shape;356;p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7" name="Google Shape;357;p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58" name="Google Shape;358;p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9" name="Google Shape;359;p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60" name="Google Shape;360;p7"/>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361" name="Google Shape;361;p7"/>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descr="Google Shape;319;p34" id="362" name="Google Shape;362;p7"/>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r>
              <a:rPr b="0" i="0" lang="es-ES" sz="2700" u="none" cap="none" strike="noStrike">
                <a:solidFill>
                  <a:srgbClr val="C6C6C6"/>
                </a:solidFill>
                <a:latin typeface="Oswald Light"/>
                <a:ea typeface="Oswald Light"/>
                <a:cs typeface="Oswald Light"/>
                <a:sym typeface="Oswald Light"/>
              </a:rPr>
              <a:t>_Subtítulo si lo hay</a:t>
            </a:r>
            <a:endParaRPr b="0" i="0" sz="1400" u="none" cap="none" strike="noStrike">
              <a:solidFill>
                <a:srgbClr val="000000"/>
              </a:solidFill>
              <a:latin typeface="Arial"/>
              <a:ea typeface="Arial"/>
              <a:cs typeface="Arial"/>
              <a:sym typeface="Arial"/>
            </a:endParaRPr>
          </a:p>
        </p:txBody>
      </p:sp>
      <p:cxnSp>
        <p:nvCxnSpPr>
          <p:cNvPr descr="Google Shape;320;p34" id="363" name="Google Shape;363;p7"/>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64" name="Google Shape;364;p7"/>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65" name="Google Shape;365;p7"/>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66" name="Google Shape;366;p7"/>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578;p42" id="367" name="Google Shape;367;p7"/>
          <p:cNvSpPr txBox="1"/>
          <p:nvPr/>
        </p:nvSpPr>
        <p:spPr>
          <a:xfrm>
            <a:off x="3231525" y="2177875"/>
            <a:ext cx="7653600" cy="13557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b="0" i="0" lang="es-ES" sz="1500" u="none" cap="none" strike="noStrike">
                <a:solidFill>
                  <a:srgbClr val="424242"/>
                </a:solidFill>
                <a:latin typeface="Montserrat"/>
                <a:ea typeface="Montserrat"/>
                <a:cs typeface="Montserrat"/>
                <a:sym typeface="Montserrat"/>
              </a:rPr>
              <a:t>Esta es otra sección esencial del trabajo, donde realmente se pone en valor, al describir los resultados obtenidos. Es importante resaltar la contribución, bien sea la mejora de algún resultado obtenido previamente, la mejora de algún proceso, etc. </a:t>
            </a:r>
            <a:endParaRPr b="0" i="0" sz="1600" u="none" cap="none" strike="noStrike">
              <a:solidFill>
                <a:srgbClr val="000000"/>
              </a:solidFill>
              <a:latin typeface="Arial"/>
              <a:ea typeface="Arial"/>
              <a:cs typeface="Arial"/>
              <a:sym typeface="Arial"/>
            </a:endParaRPr>
          </a:p>
        </p:txBody>
      </p:sp>
      <p:pic>
        <p:nvPicPr>
          <p:cNvPr descr="Google Shape;124;p27" id="368" name="Google Shape;368;p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fd1e1e5f6e_0_0"/>
          <p:cNvSpPr txBox="1"/>
          <p:nvPr>
            <p:ph type="title"/>
          </p:nvPr>
        </p:nvSpPr>
        <p:spPr>
          <a:xfrm>
            <a:off x="845127" y="365760"/>
            <a:ext cx="10515600" cy="132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g2fd1e1e5f6e_0_0"/>
          <p:cNvSpPr txBox="1"/>
          <p:nvPr>
            <p:ph idx="1" type="body"/>
          </p:nvPr>
        </p:nvSpPr>
        <p:spPr>
          <a:xfrm>
            <a:off x="845127" y="1828800"/>
            <a:ext cx="10515600" cy="43512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9" name="Shape 379"/>
        <p:cNvGrpSpPr/>
        <p:nvPr/>
      </p:nvGrpSpPr>
      <p:grpSpPr>
        <a:xfrm>
          <a:off x="0" y="0"/>
          <a:ext cx="0" cy="0"/>
          <a:chOff x="0" y="0"/>
          <a:chExt cx="0" cy="0"/>
        </a:xfrm>
      </p:grpSpPr>
      <p:sp>
        <p:nvSpPr>
          <p:cNvPr id="380" name="Google Shape;380;p8"/>
          <p:cNvSpPr/>
          <p:nvPr/>
        </p:nvSpPr>
        <p:spPr>
          <a:xfrm>
            <a:off x="2909675" y="468630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82" name="Google Shape;382;p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3" name="Google Shape;383;p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4" name="Google Shape;384;p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5" name="Google Shape;385;p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6" name="Google Shape;386;p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7" name="Google Shape;387;p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8" name="Google Shape;388;p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9" name="Google Shape;389;p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90" name="Google Shape;390;p8"/>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391" name="Google Shape;391;p8"/>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CAPSTONE/Nombre alumno/</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392" name="Google Shape;392;p8"/>
          <p:cNvSpPr/>
          <p:nvPr/>
        </p:nvSpPr>
        <p:spPr>
          <a:xfrm>
            <a:off x="1717575" y="259082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393" name="Google Shape;393;p8"/>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CONCLUSIONES Y TRABAJO FUTURO</a:t>
            </a:r>
            <a:r>
              <a:rPr b="0" i="0" lang="es-ES" sz="2700" u="none" cap="none" strike="noStrike">
                <a:solidFill>
                  <a:srgbClr val="C6C6C6"/>
                </a:solidFill>
                <a:latin typeface="Oswald Light"/>
                <a:ea typeface="Oswald Light"/>
                <a:cs typeface="Oswald Light"/>
                <a:sym typeface="Oswald Light"/>
              </a:rPr>
              <a:t>_Subtítulo si lo hay</a:t>
            </a:r>
            <a:endParaRPr b="0" i="0" sz="1400" u="none" cap="none" strike="noStrike">
              <a:solidFill>
                <a:srgbClr val="000000"/>
              </a:solidFill>
              <a:latin typeface="Arial"/>
              <a:ea typeface="Arial"/>
              <a:cs typeface="Arial"/>
              <a:sym typeface="Arial"/>
            </a:endParaRPr>
          </a:p>
        </p:txBody>
      </p:sp>
      <p:cxnSp>
        <p:nvCxnSpPr>
          <p:cNvPr descr="Google Shape;320;p34" id="394" name="Google Shape;394;p8"/>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95" name="Google Shape;395;p8"/>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96" name="Google Shape;396;p8"/>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97" name="Google Shape;397;p8"/>
          <p:cNvSpPr txBox="1"/>
          <p:nvPr/>
        </p:nvSpPr>
        <p:spPr>
          <a:xfrm>
            <a:off x="2235042" y="852513"/>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193;p30" id="398" name="Google Shape;398;p8"/>
          <p:cNvSpPr/>
          <p:nvPr/>
        </p:nvSpPr>
        <p:spPr>
          <a:xfrm>
            <a:off x="2913075" y="1641449"/>
            <a:ext cx="8889300" cy="1822500"/>
          </a:xfrm>
          <a:prstGeom prst="roundRect">
            <a:avLst>
              <a:gd fmla="val 2816"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578;p42" id="399" name="Google Shape;399;p8"/>
          <p:cNvSpPr txBox="1"/>
          <p:nvPr/>
        </p:nvSpPr>
        <p:spPr>
          <a:xfrm>
            <a:off x="3231525" y="1795263"/>
            <a:ext cx="8252400" cy="15351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200"/>
              <a:buFont typeface="Montserrat"/>
              <a:buChar char="•"/>
            </a:pPr>
            <a:r>
              <a:rPr b="0" i="0" lang="es-ES" sz="1400" u="none" cap="none" strike="noStrike">
                <a:solidFill>
                  <a:srgbClr val="33D9BE"/>
                </a:solidFill>
                <a:latin typeface="Montserrat ExtraBold"/>
                <a:ea typeface="Montserrat ExtraBold"/>
                <a:cs typeface="Montserrat ExtraBold"/>
                <a:sym typeface="Montserrat ExtraBold"/>
              </a:rPr>
              <a:t>&gt;&gt; </a:t>
            </a:r>
            <a:r>
              <a:rPr b="1" i="0" lang="es-ES" sz="1400" u="none" cap="none" strike="noStrike">
                <a:solidFill>
                  <a:srgbClr val="424242"/>
                </a:solidFill>
                <a:latin typeface="Montserrat"/>
                <a:ea typeface="Montserrat"/>
                <a:cs typeface="Montserrat"/>
                <a:sym typeface="Montserrat"/>
              </a:rPr>
              <a:t>La última sección resume todo el trabajo realizado, y destaca los principales logros obtenidos. Debe ser auto-contenida, de forma que una persona que lea sólo esta sección, se haga una idea clara sobre el trabajo y su alcance. Es importante, asimismo, incluir un apartado de trabajo futuro, que describa las posibles vías de continuación y mejora del trabajo realizado:</a:t>
            </a:r>
            <a:endParaRPr b="0" i="0" sz="1500" u="none" cap="none" strike="noStrike">
              <a:solidFill>
                <a:srgbClr val="000000"/>
              </a:solidFill>
              <a:latin typeface="Arial"/>
              <a:ea typeface="Arial"/>
              <a:cs typeface="Arial"/>
              <a:sym typeface="Arial"/>
            </a:endParaRPr>
          </a:p>
        </p:txBody>
      </p:sp>
      <p:sp>
        <p:nvSpPr>
          <p:cNvPr descr="Google Shape;493;p41" id="400" name="Google Shape;400;p8"/>
          <p:cNvSpPr txBox="1"/>
          <p:nvPr/>
        </p:nvSpPr>
        <p:spPr>
          <a:xfrm>
            <a:off x="3567105" y="3757600"/>
            <a:ext cx="1524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CONCLUSIÓN_1</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Texto descriptivo</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 de la conclusión</a:t>
            </a:r>
            <a:endParaRPr b="0" i="0" sz="1100" u="none" cap="none" strike="noStrike">
              <a:solidFill>
                <a:srgbClr val="000000"/>
              </a:solidFill>
              <a:latin typeface="Arial"/>
              <a:ea typeface="Arial"/>
              <a:cs typeface="Arial"/>
              <a:sym typeface="Arial"/>
            </a:endParaRPr>
          </a:p>
        </p:txBody>
      </p:sp>
      <p:pic>
        <p:nvPicPr>
          <p:cNvPr id="401" name="Google Shape;401;p8"/>
          <p:cNvPicPr preferRelativeResize="0"/>
          <p:nvPr/>
        </p:nvPicPr>
        <p:blipFill rotWithShape="1">
          <a:blip r:embed="rId4">
            <a:alphaModFix/>
          </a:blip>
          <a:srcRect b="0" l="0" r="0" t="0"/>
          <a:stretch/>
        </p:blipFill>
        <p:spPr>
          <a:xfrm>
            <a:off x="2913074" y="3757576"/>
            <a:ext cx="498300" cy="449405"/>
          </a:xfrm>
          <a:prstGeom prst="rect">
            <a:avLst/>
          </a:prstGeom>
          <a:noFill/>
          <a:ln>
            <a:noFill/>
          </a:ln>
        </p:spPr>
      </p:pic>
      <p:sp>
        <p:nvSpPr>
          <p:cNvPr descr="Google Shape;493;p41" id="402" name="Google Shape;402;p8"/>
          <p:cNvSpPr txBox="1"/>
          <p:nvPr/>
        </p:nvSpPr>
        <p:spPr>
          <a:xfrm>
            <a:off x="5787455" y="3757613"/>
            <a:ext cx="1524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CONCLUSIÓN_2</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Texto descriptivo</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 de la conclusión</a:t>
            </a:r>
            <a:endParaRPr b="0" i="0" sz="1100" u="none" cap="none" strike="noStrike">
              <a:solidFill>
                <a:srgbClr val="000000"/>
              </a:solidFill>
              <a:latin typeface="Arial"/>
              <a:ea typeface="Arial"/>
              <a:cs typeface="Arial"/>
              <a:sym typeface="Arial"/>
            </a:endParaRPr>
          </a:p>
        </p:txBody>
      </p:sp>
      <p:sp>
        <p:nvSpPr>
          <p:cNvPr descr="Google Shape;493;p41" id="403" name="Google Shape;403;p8"/>
          <p:cNvSpPr txBox="1"/>
          <p:nvPr/>
        </p:nvSpPr>
        <p:spPr>
          <a:xfrm>
            <a:off x="8047880" y="3757600"/>
            <a:ext cx="1524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CONCLUSIÓN_3</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Texto descriptivo</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 de la conclusión</a:t>
            </a:r>
            <a:endParaRPr b="0" i="0" sz="1100" u="none" cap="none" strike="noStrike">
              <a:solidFill>
                <a:srgbClr val="000000"/>
              </a:solidFill>
              <a:latin typeface="Arial"/>
              <a:ea typeface="Arial"/>
              <a:cs typeface="Arial"/>
              <a:sym typeface="Arial"/>
            </a:endParaRPr>
          </a:p>
        </p:txBody>
      </p:sp>
      <p:pic>
        <p:nvPicPr>
          <p:cNvPr id="404" name="Google Shape;404;p8"/>
          <p:cNvPicPr preferRelativeResize="0"/>
          <p:nvPr/>
        </p:nvPicPr>
        <p:blipFill rotWithShape="1">
          <a:blip r:embed="rId4">
            <a:alphaModFix/>
          </a:blip>
          <a:srcRect b="0" l="0" r="0" t="0"/>
          <a:stretch/>
        </p:blipFill>
        <p:spPr>
          <a:xfrm>
            <a:off x="7450999" y="3757576"/>
            <a:ext cx="498300" cy="449405"/>
          </a:xfrm>
          <a:prstGeom prst="rect">
            <a:avLst/>
          </a:prstGeom>
          <a:noFill/>
          <a:ln>
            <a:noFill/>
          </a:ln>
        </p:spPr>
      </p:pic>
      <p:sp>
        <p:nvSpPr>
          <p:cNvPr descr="Google Shape;493;p41" id="405" name="Google Shape;405;p8"/>
          <p:cNvSpPr txBox="1"/>
          <p:nvPr/>
        </p:nvSpPr>
        <p:spPr>
          <a:xfrm>
            <a:off x="10316805" y="3757638"/>
            <a:ext cx="15249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CONCLUSIÓN_4</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Texto descriptivo</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4048"/>
              </a:buClr>
              <a:buSzPts val="1500"/>
              <a:buFont typeface="Montserrat Medium"/>
              <a:buNone/>
            </a:pPr>
            <a:r>
              <a:rPr b="0" i="0" lang="es-ES" sz="1200" u="none" cap="none" strike="noStrike">
                <a:solidFill>
                  <a:srgbClr val="004048"/>
                </a:solidFill>
                <a:latin typeface="Montserrat Medium"/>
                <a:ea typeface="Montserrat Medium"/>
                <a:cs typeface="Montserrat Medium"/>
                <a:sym typeface="Montserrat Medium"/>
              </a:rPr>
              <a:t> de la conclusión</a:t>
            </a:r>
            <a:endParaRPr b="0" i="0" sz="1100" u="none" cap="none" strike="noStrike">
              <a:solidFill>
                <a:srgbClr val="000000"/>
              </a:solidFill>
              <a:latin typeface="Arial"/>
              <a:ea typeface="Arial"/>
              <a:cs typeface="Arial"/>
              <a:sym typeface="Arial"/>
            </a:endParaRPr>
          </a:p>
        </p:txBody>
      </p:sp>
      <p:pic>
        <p:nvPicPr>
          <p:cNvPr id="406" name="Google Shape;406;p8"/>
          <p:cNvPicPr preferRelativeResize="0"/>
          <p:nvPr/>
        </p:nvPicPr>
        <p:blipFill rotWithShape="1">
          <a:blip r:embed="rId5">
            <a:alphaModFix/>
          </a:blip>
          <a:srcRect b="0" l="0" r="0" t="0"/>
          <a:stretch/>
        </p:blipFill>
        <p:spPr>
          <a:xfrm>
            <a:off x="5265125" y="3824824"/>
            <a:ext cx="349200" cy="314914"/>
          </a:xfrm>
          <a:prstGeom prst="rect">
            <a:avLst/>
          </a:prstGeom>
          <a:noFill/>
          <a:ln>
            <a:noFill/>
          </a:ln>
        </p:spPr>
      </p:pic>
      <p:pic>
        <p:nvPicPr>
          <p:cNvPr id="407" name="Google Shape;407;p8"/>
          <p:cNvPicPr preferRelativeResize="0"/>
          <p:nvPr/>
        </p:nvPicPr>
        <p:blipFill rotWithShape="1">
          <a:blip r:embed="rId6">
            <a:alphaModFix/>
          </a:blip>
          <a:srcRect b="0" l="0" r="0" t="0"/>
          <a:stretch/>
        </p:blipFill>
        <p:spPr>
          <a:xfrm>
            <a:off x="9732227" y="3824799"/>
            <a:ext cx="387174" cy="349200"/>
          </a:xfrm>
          <a:prstGeom prst="rect">
            <a:avLst/>
          </a:prstGeom>
          <a:noFill/>
          <a:ln>
            <a:noFill/>
          </a:ln>
        </p:spPr>
      </p:pic>
      <p:sp>
        <p:nvSpPr>
          <p:cNvPr id="408" name="Google Shape;408;p8"/>
          <p:cNvSpPr txBox="1"/>
          <p:nvPr/>
        </p:nvSpPr>
        <p:spPr>
          <a:xfrm>
            <a:off x="5760836" y="5077900"/>
            <a:ext cx="3193800" cy="1588800"/>
          </a:xfrm>
          <a:prstGeom prst="rect">
            <a:avLst/>
          </a:prstGeom>
          <a:noFill/>
          <a:ln>
            <a:noFill/>
          </a:ln>
        </p:spPr>
        <p:txBody>
          <a:bodyPr anchorCtr="0" anchor="ctr" bIns="91450" lIns="91450" spcFirstLastPara="1" rIns="91450" wrap="square" tIns="91450">
            <a:noAutofit/>
          </a:bodyPr>
          <a:lstStyle/>
          <a:p>
            <a:pPr indent="0" lvl="0" marL="0" marR="0" rtl="0" algn="l">
              <a:lnSpc>
                <a:spcPct val="115000"/>
              </a:lnSpc>
              <a:spcBef>
                <a:spcPts val="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0" i="0" lang="es-ES" sz="1300" u="none" cap="none" strike="noStrike">
                <a:solidFill>
                  <a:srgbClr val="333333"/>
                </a:solidFill>
                <a:latin typeface="Montserrat"/>
                <a:ea typeface="Montserrat"/>
                <a:cs typeface="Montserrat"/>
                <a:sym typeface="Montserrat"/>
              </a:rPr>
              <a:t>Texto 1</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a:t>
            </a:r>
            <a:r>
              <a:rPr b="0" i="0" lang="es-ES" sz="1500" u="none" cap="none" strike="noStrike">
                <a:solidFill>
                  <a:srgbClr val="33D9BE"/>
                </a:solidFill>
                <a:latin typeface="Montserrat Medium"/>
                <a:ea typeface="Montserrat Medium"/>
                <a:cs typeface="Montserrat Medium"/>
                <a:sym typeface="Montserrat Medium"/>
              </a:rPr>
              <a:t> </a:t>
            </a:r>
            <a:r>
              <a:rPr b="0" i="0" lang="es-ES" sz="1300" u="none" cap="none" strike="noStrike">
                <a:solidFill>
                  <a:srgbClr val="333333"/>
                </a:solidFill>
                <a:latin typeface="Montserrat"/>
                <a:ea typeface="Montserrat"/>
                <a:cs typeface="Montserrat"/>
                <a:sym typeface="Montserrat"/>
              </a:rPr>
              <a:t>Texto 2</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0" i="0" lang="es-ES" sz="1300" u="none" cap="none" strike="noStrike">
                <a:solidFill>
                  <a:srgbClr val="333333"/>
                </a:solidFill>
                <a:latin typeface="Montserrat"/>
                <a:ea typeface="Montserrat"/>
                <a:cs typeface="Montserrat"/>
                <a:sym typeface="Montserrat"/>
              </a:rPr>
              <a:t>Texto 3</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0" i="0" lang="es-ES" sz="1300" u="none" cap="none" strike="noStrike">
                <a:solidFill>
                  <a:srgbClr val="333333"/>
                </a:solidFill>
                <a:latin typeface="Montserrat"/>
                <a:ea typeface="Montserrat"/>
                <a:cs typeface="Montserrat"/>
                <a:sym typeface="Montserrat"/>
              </a:rPr>
              <a:t>Texto 4</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50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0" i="0" lang="es-ES" sz="1300" u="none" cap="none" strike="noStrike">
                <a:solidFill>
                  <a:srgbClr val="333333"/>
                </a:solidFill>
                <a:latin typeface="Montserrat"/>
                <a:ea typeface="Montserrat"/>
                <a:cs typeface="Montserrat"/>
                <a:sym typeface="Montserrat"/>
              </a:rPr>
              <a:t>Texto 5</a:t>
            </a:r>
            <a:endParaRPr b="0" i="0" sz="1300" u="none" cap="none" strike="noStrike">
              <a:solidFill>
                <a:srgbClr val="333333"/>
              </a:solidFill>
              <a:latin typeface="Montserrat"/>
              <a:ea typeface="Montserrat"/>
              <a:cs typeface="Montserrat"/>
              <a:sym typeface="Montserrat"/>
            </a:endParaRPr>
          </a:p>
        </p:txBody>
      </p:sp>
      <p:sp>
        <p:nvSpPr>
          <p:cNvPr id="409" name="Google Shape;409;p8" title="La Voz Populi, 2017"/>
          <p:cNvSpPr txBox="1"/>
          <p:nvPr/>
        </p:nvSpPr>
        <p:spPr>
          <a:xfrm>
            <a:off x="2871511" y="467264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1</a:t>
            </a:r>
            <a:endParaRPr b="0" i="0" sz="1600" u="none" cap="none" strike="noStrike">
              <a:solidFill>
                <a:srgbClr val="107E8C"/>
              </a:solidFill>
              <a:latin typeface="Montserrat Medium"/>
              <a:ea typeface="Montserrat Medium"/>
              <a:cs typeface="Montserrat Medium"/>
              <a:sym typeface="Montserrat Medium"/>
            </a:endParaRPr>
          </a:p>
        </p:txBody>
      </p:sp>
      <p:sp>
        <p:nvSpPr>
          <p:cNvPr id="410" name="Google Shape;410;p8"/>
          <p:cNvSpPr/>
          <p:nvPr/>
        </p:nvSpPr>
        <p:spPr>
          <a:xfrm>
            <a:off x="3851722" y="468630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 title="La Voz Populi, 2017"/>
          <p:cNvSpPr txBox="1"/>
          <p:nvPr/>
        </p:nvSpPr>
        <p:spPr>
          <a:xfrm>
            <a:off x="3908811" y="467264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2</a:t>
            </a:r>
            <a:endParaRPr b="0" i="0" sz="1600" u="none" cap="none" strike="noStrike">
              <a:solidFill>
                <a:srgbClr val="107E8C"/>
              </a:solidFill>
              <a:latin typeface="Montserrat Medium"/>
              <a:ea typeface="Montserrat Medium"/>
              <a:cs typeface="Montserrat Medium"/>
              <a:sym typeface="Montserrat Medium"/>
            </a:endParaRPr>
          </a:p>
        </p:txBody>
      </p:sp>
      <p:sp>
        <p:nvSpPr>
          <p:cNvPr id="412" name="Google Shape;412;p8"/>
          <p:cNvSpPr/>
          <p:nvPr/>
        </p:nvSpPr>
        <p:spPr>
          <a:xfrm>
            <a:off x="3380697" y="544005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8" title="La Voz Populi, 2017"/>
          <p:cNvSpPr txBox="1"/>
          <p:nvPr/>
        </p:nvSpPr>
        <p:spPr>
          <a:xfrm>
            <a:off x="3390161" y="542639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3</a:t>
            </a:r>
            <a:endParaRPr b="0" i="0" sz="1600" u="none" cap="none" strike="noStrike">
              <a:solidFill>
                <a:srgbClr val="107E8C"/>
              </a:solidFill>
              <a:latin typeface="Montserrat Medium"/>
              <a:ea typeface="Montserrat Medium"/>
              <a:cs typeface="Montserrat Medium"/>
              <a:sym typeface="Montserrat Medium"/>
            </a:endParaRPr>
          </a:p>
        </p:txBody>
      </p:sp>
      <p:sp>
        <p:nvSpPr>
          <p:cNvPr descr="Google Shape;493;p41" id="414" name="Google Shape;414;p8"/>
          <p:cNvSpPr txBox="1"/>
          <p:nvPr/>
        </p:nvSpPr>
        <p:spPr>
          <a:xfrm>
            <a:off x="5867002" y="4710375"/>
            <a:ext cx="42525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1700" u="none" cap="none" strike="noStrike">
                <a:solidFill>
                  <a:srgbClr val="107E8C"/>
                </a:solidFill>
                <a:latin typeface="Oswald Light"/>
                <a:ea typeface="Oswald Light"/>
                <a:cs typeface="Oswald Light"/>
                <a:sym typeface="Oswald Light"/>
              </a:rPr>
              <a:t>&gt;&gt;&gt;&gt;&gt;TRABAJOS FUTUROS/</a:t>
            </a:r>
            <a:endParaRPr b="0" i="0" sz="1700" u="none" cap="none" strike="noStrike">
              <a:solidFill>
                <a:srgbClr val="000000"/>
              </a:solidFill>
              <a:latin typeface="Oswald Light"/>
              <a:ea typeface="Oswald Light"/>
              <a:cs typeface="Oswald Light"/>
              <a:sym typeface="Oswald Light"/>
            </a:endParaRPr>
          </a:p>
        </p:txBody>
      </p:sp>
      <p:pic>
        <p:nvPicPr>
          <p:cNvPr descr="Google Shape;124;p27" id="415" name="Google Shape;415;p8"/>
          <p:cNvPicPr preferRelativeResize="0"/>
          <p:nvPr/>
        </p:nvPicPr>
        <p:blipFill rotWithShape="1">
          <a:blip r:embed="rId7">
            <a:alphaModFix/>
          </a:blip>
          <a:srcRect b="0" l="0" r="0" t="0"/>
          <a:stretch/>
        </p:blipFill>
        <p:spPr>
          <a:xfrm>
            <a:off x="10369550" y="311150"/>
            <a:ext cx="1433513" cy="31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